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59" r:id="rId3"/>
    <p:sldId id="258" r:id="rId4"/>
    <p:sldId id="260" r:id="rId5"/>
    <p:sldId id="261" r:id="rId6"/>
    <p:sldId id="257" r:id="rId7"/>
    <p:sldId id="262" r:id="rId8"/>
    <p:sldId id="263" r:id="rId9"/>
    <p:sldId id="264" r:id="rId10"/>
    <p:sldId id="265" r:id="rId11"/>
    <p:sldId id="266" r:id="rId12"/>
    <p:sldId id="267" r:id="rId13"/>
    <p:sldId id="268" r:id="rId14"/>
    <p:sldId id="269" r:id="rId15"/>
    <p:sldId id="270" r:id="rId16"/>
    <p:sldId id="271" r:id="rId17"/>
    <p:sldId id="280" r:id="rId18"/>
    <p:sldId id="273" r:id="rId19"/>
    <p:sldId id="274" r:id="rId20"/>
    <p:sldId id="275" r:id="rId21"/>
    <p:sldId id="276" r:id="rId22"/>
    <p:sldId id="277" r:id="rId23"/>
    <p:sldId id="278" r:id="rId24"/>
    <p:sldId id="279" r:id="rId25"/>
    <p:sldId id="281" r:id="rId26"/>
    <p:sldId id="283" r:id="rId27"/>
    <p:sldId id="284" r:id="rId28"/>
    <p:sldId id="285" r:id="rId29"/>
    <p:sldId id="291" r:id="rId30"/>
    <p:sldId id="286" r:id="rId31"/>
    <p:sldId id="287" r:id="rId32"/>
    <p:sldId id="288" r:id="rId33"/>
    <p:sldId id="289" r:id="rId34"/>
    <p:sldId id="292" r:id="rId35"/>
    <p:sldId id="290" r:id="rId36"/>
    <p:sldId id="282" r:id="rId37"/>
    <p:sldId id="272" r:id="rId38"/>
    <p:sldId id="29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2"/>
  </p:normalViewPr>
  <p:slideViewPr>
    <p:cSldViewPr snapToGrid="0" snapToObjects="1">
      <p:cViewPr varScale="1">
        <p:scale>
          <a:sx n="118" d="100"/>
          <a:sy n="118" d="100"/>
        </p:scale>
        <p:origin x="90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Mitsch" userId="S::cmitsch@nebrwesleyan.edu::5d31b5ec-25f5-4c97-a5da-954c3e216dd8" providerId="AD" clId="Web-{4FE012DC-CF58-8730-DBAA-47624A97BE2B}"/>
    <pc:docChg chg="modSld">
      <pc:chgData name="Chris Mitsch" userId="S::cmitsch@nebrwesleyan.edu::5d31b5ec-25f5-4c97-a5da-954c3e216dd8" providerId="AD" clId="Web-{4FE012DC-CF58-8730-DBAA-47624A97BE2B}" dt="2022-01-21T19:47:36.392" v="2" actId="20577"/>
      <pc:docMkLst>
        <pc:docMk/>
      </pc:docMkLst>
      <pc:sldChg chg="modSp">
        <pc:chgData name="Chris Mitsch" userId="S::cmitsch@nebrwesleyan.edu::5d31b5ec-25f5-4c97-a5da-954c3e216dd8" providerId="AD" clId="Web-{4FE012DC-CF58-8730-DBAA-47624A97BE2B}" dt="2022-01-21T19:47:36.392" v="2" actId="20577"/>
        <pc:sldMkLst>
          <pc:docMk/>
          <pc:sldMk cId="3525735414" sldId="282"/>
        </pc:sldMkLst>
        <pc:spChg chg="mod">
          <ac:chgData name="Chris Mitsch" userId="S::cmitsch@nebrwesleyan.edu::5d31b5ec-25f5-4c97-a5da-954c3e216dd8" providerId="AD" clId="Web-{4FE012DC-CF58-8730-DBAA-47624A97BE2B}" dt="2022-01-21T19:47:36.392" v="2" actId="20577"/>
          <ac:spMkLst>
            <pc:docMk/>
            <pc:sldMk cId="3525735414" sldId="282"/>
            <ac:spMk id="3" creationId="{20B18225-9CA7-A443-A9AC-B9D8AC8F4A08}"/>
          </ac:spMkLst>
        </pc:spChg>
      </pc:sldChg>
    </pc:docChg>
  </pc:docChgLst>
  <pc:docChgLst>
    <pc:chgData name="Chris Mitsch" userId="S::cmitsch@nebrwesleyan.edu::5d31b5ec-25f5-4c97-a5da-954c3e216dd8" providerId="AD" clId="Web-{8CDA853D-88D4-26B0-838A-06605049E04C}"/>
    <pc:docChg chg="sldOrd">
      <pc:chgData name="Chris Mitsch" userId="S::cmitsch@nebrwesleyan.edu::5d31b5ec-25f5-4c97-a5da-954c3e216dd8" providerId="AD" clId="Web-{8CDA853D-88D4-26B0-838A-06605049E04C}" dt="2022-01-24T18:59:33.392" v="0"/>
      <pc:docMkLst>
        <pc:docMk/>
      </pc:docMkLst>
      <pc:sldChg chg="ord">
        <pc:chgData name="Chris Mitsch" userId="S::cmitsch@nebrwesleyan.edu::5d31b5ec-25f5-4c97-a5da-954c3e216dd8" providerId="AD" clId="Web-{8CDA853D-88D4-26B0-838A-06605049E04C}" dt="2022-01-24T18:59:33.392" v="0"/>
        <pc:sldMkLst>
          <pc:docMk/>
          <pc:sldMk cId="2331027742" sldId="292"/>
        </pc:sldMkLst>
      </pc:sldChg>
    </pc:docChg>
  </pc:docChgLst>
  <pc:docChgLst>
    <pc:chgData name="Chris Mitsch" userId="5d31b5ec-25f5-4c97-a5da-954c3e216dd8" providerId="ADAL" clId="{0AFEDBAF-84AF-9A42-B950-B3720D2062B1}"/>
    <pc:docChg chg="undo custSel addSld modSld sldOrd">
      <pc:chgData name="Chris Mitsch" userId="5d31b5ec-25f5-4c97-a5da-954c3e216dd8" providerId="ADAL" clId="{0AFEDBAF-84AF-9A42-B950-B3720D2062B1}" dt="2022-01-26T18:21:29.406" v="10432" actId="313"/>
      <pc:docMkLst>
        <pc:docMk/>
      </pc:docMkLst>
      <pc:sldChg chg="modSp new mod">
        <pc:chgData name="Chris Mitsch" userId="5d31b5ec-25f5-4c97-a5da-954c3e216dd8" providerId="ADAL" clId="{0AFEDBAF-84AF-9A42-B950-B3720D2062B1}" dt="2022-01-21T15:21:21.149" v="1480" actId="20577"/>
        <pc:sldMkLst>
          <pc:docMk/>
          <pc:sldMk cId="769619198" sldId="271"/>
        </pc:sldMkLst>
        <pc:spChg chg="mod">
          <ac:chgData name="Chris Mitsch" userId="5d31b5ec-25f5-4c97-a5da-954c3e216dd8" providerId="ADAL" clId="{0AFEDBAF-84AF-9A42-B950-B3720D2062B1}" dt="2022-01-21T15:06:58.168" v="95" actId="20577"/>
          <ac:spMkLst>
            <pc:docMk/>
            <pc:sldMk cId="769619198" sldId="271"/>
            <ac:spMk id="2" creationId="{C146ADAB-DD2C-8740-B207-7807FBB996A7}"/>
          </ac:spMkLst>
        </pc:spChg>
        <pc:spChg chg="mod">
          <ac:chgData name="Chris Mitsch" userId="5d31b5ec-25f5-4c97-a5da-954c3e216dd8" providerId="ADAL" clId="{0AFEDBAF-84AF-9A42-B950-B3720D2062B1}" dt="2022-01-21T15:21:21.149" v="1480" actId="20577"/>
          <ac:spMkLst>
            <pc:docMk/>
            <pc:sldMk cId="769619198" sldId="271"/>
            <ac:spMk id="3" creationId="{F2B19B4B-FF14-C945-8919-36B2709267A3}"/>
          </ac:spMkLst>
        </pc:spChg>
      </pc:sldChg>
      <pc:sldChg chg="modSp new mod ord">
        <pc:chgData name="Chris Mitsch" userId="5d31b5ec-25f5-4c97-a5da-954c3e216dd8" providerId="ADAL" clId="{0AFEDBAF-84AF-9A42-B950-B3720D2062B1}" dt="2022-01-21T15:45:52.956" v="2326" actId="20578"/>
        <pc:sldMkLst>
          <pc:docMk/>
          <pc:sldMk cId="3479288725" sldId="272"/>
        </pc:sldMkLst>
        <pc:spChg chg="mod">
          <ac:chgData name="Chris Mitsch" userId="5d31b5ec-25f5-4c97-a5da-954c3e216dd8" providerId="ADAL" clId="{0AFEDBAF-84AF-9A42-B950-B3720D2062B1}" dt="2022-01-21T15:19:35.533" v="1430" actId="20577"/>
          <ac:spMkLst>
            <pc:docMk/>
            <pc:sldMk cId="3479288725" sldId="272"/>
            <ac:spMk id="2" creationId="{2D08629E-28FC-0A42-A95C-7F8065A289CF}"/>
          </ac:spMkLst>
        </pc:spChg>
        <pc:spChg chg="mod">
          <ac:chgData name="Chris Mitsch" userId="5d31b5ec-25f5-4c97-a5da-954c3e216dd8" providerId="ADAL" clId="{0AFEDBAF-84AF-9A42-B950-B3720D2062B1}" dt="2022-01-21T15:20:16.542" v="1435" actId="27636"/>
          <ac:spMkLst>
            <pc:docMk/>
            <pc:sldMk cId="3479288725" sldId="272"/>
            <ac:spMk id="3" creationId="{E08E51B7-2937-424D-9B3E-E5257688E476}"/>
          </ac:spMkLst>
        </pc:spChg>
      </pc:sldChg>
      <pc:sldChg chg="modSp new mod">
        <pc:chgData name="Chris Mitsch" userId="5d31b5ec-25f5-4c97-a5da-954c3e216dd8" providerId="ADAL" clId="{0AFEDBAF-84AF-9A42-B950-B3720D2062B1}" dt="2022-01-21T15:29:38.374" v="1915" actId="20577"/>
        <pc:sldMkLst>
          <pc:docMk/>
          <pc:sldMk cId="3064937758" sldId="273"/>
        </pc:sldMkLst>
        <pc:spChg chg="mod">
          <ac:chgData name="Chris Mitsch" userId="5d31b5ec-25f5-4c97-a5da-954c3e216dd8" providerId="ADAL" clId="{0AFEDBAF-84AF-9A42-B950-B3720D2062B1}" dt="2022-01-21T15:29:38.374" v="1915" actId="20577"/>
          <ac:spMkLst>
            <pc:docMk/>
            <pc:sldMk cId="3064937758" sldId="273"/>
            <ac:spMk id="2" creationId="{C202053C-711C-FC4F-937D-2A77E05CEAED}"/>
          </ac:spMkLst>
        </pc:spChg>
        <pc:spChg chg="mod">
          <ac:chgData name="Chris Mitsch" userId="5d31b5ec-25f5-4c97-a5da-954c3e216dd8" providerId="ADAL" clId="{0AFEDBAF-84AF-9A42-B950-B3720D2062B1}" dt="2022-01-21T15:29:16.008" v="1854" actId="20577"/>
          <ac:spMkLst>
            <pc:docMk/>
            <pc:sldMk cId="3064937758" sldId="273"/>
            <ac:spMk id="3" creationId="{E7805749-5BDC-8846-8965-83A2FA8E76C0}"/>
          </ac:spMkLst>
        </pc:spChg>
      </pc:sldChg>
      <pc:sldChg chg="addSp delSp modSp new mod">
        <pc:chgData name="Chris Mitsch" userId="5d31b5ec-25f5-4c97-a5da-954c3e216dd8" providerId="ADAL" clId="{0AFEDBAF-84AF-9A42-B950-B3720D2062B1}" dt="2022-01-21T16:28:16.523" v="4663" actId="20577"/>
        <pc:sldMkLst>
          <pc:docMk/>
          <pc:sldMk cId="2578617743" sldId="274"/>
        </pc:sldMkLst>
        <pc:spChg chg="mod">
          <ac:chgData name="Chris Mitsch" userId="5d31b5ec-25f5-4c97-a5da-954c3e216dd8" providerId="ADAL" clId="{0AFEDBAF-84AF-9A42-B950-B3720D2062B1}" dt="2022-01-21T16:28:16.523" v="4663" actId="20577"/>
          <ac:spMkLst>
            <pc:docMk/>
            <pc:sldMk cId="2578617743" sldId="274"/>
            <ac:spMk id="2" creationId="{67DCB976-739C-B041-A6C7-000BD4477469}"/>
          </ac:spMkLst>
        </pc:spChg>
        <pc:spChg chg="del">
          <ac:chgData name="Chris Mitsch" userId="5d31b5ec-25f5-4c97-a5da-954c3e216dd8" providerId="ADAL" clId="{0AFEDBAF-84AF-9A42-B950-B3720D2062B1}" dt="2022-01-21T15:31:26.666" v="1928" actId="931"/>
          <ac:spMkLst>
            <pc:docMk/>
            <pc:sldMk cId="2578617743" sldId="274"/>
            <ac:spMk id="3" creationId="{0C7F2E68-A9B0-FA4B-8EF9-6F883145CFD4}"/>
          </ac:spMkLst>
        </pc:spChg>
        <pc:spChg chg="add mod">
          <ac:chgData name="Chris Mitsch" userId="5d31b5ec-25f5-4c97-a5da-954c3e216dd8" providerId="ADAL" clId="{0AFEDBAF-84AF-9A42-B950-B3720D2062B1}" dt="2022-01-21T15:33:28.440" v="1951" actId="20577"/>
          <ac:spMkLst>
            <pc:docMk/>
            <pc:sldMk cId="2578617743" sldId="274"/>
            <ac:spMk id="11" creationId="{E533BA1F-35EC-1949-8E05-A9BA36D39C60}"/>
          </ac:spMkLst>
        </pc:spChg>
        <pc:spChg chg="add mod">
          <ac:chgData name="Chris Mitsch" userId="5d31b5ec-25f5-4c97-a5da-954c3e216dd8" providerId="ADAL" clId="{0AFEDBAF-84AF-9A42-B950-B3720D2062B1}" dt="2022-01-21T15:35:06.146" v="1982" actId="20577"/>
          <ac:spMkLst>
            <pc:docMk/>
            <pc:sldMk cId="2578617743" sldId="274"/>
            <ac:spMk id="23" creationId="{C3558DF2-6FE8-A446-B494-F13385D6B6A4}"/>
          </ac:spMkLst>
        </pc:spChg>
        <pc:spChg chg="add mod">
          <ac:chgData name="Chris Mitsch" userId="5d31b5ec-25f5-4c97-a5da-954c3e216dd8" providerId="ADAL" clId="{0AFEDBAF-84AF-9A42-B950-B3720D2062B1}" dt="2022-01-21T15:46:56.886" v="2529" actId="20577"/>
          <ac:spMkLst>
            <pc:docMk/>
            <pc:sldMk cId="2578617743" sldId="274"/>
            <ac:spMk id="27" creationId="{2DB8E4CF-B35F-AE4A-A5B7-444132F91A61}"/>
          </ac:spMkLst>
        </pc:spChg>
        <pc:picChg chg="add mod">
          <ac:chgData name="Chris Mitsch" userId="5d31b5ec-25f5-4c97-a5da-954c3e216dd8" providerId="ADAL" clId="{0AFEDBAF-84AF-9A42-B950-B3720D2062B1}" dt="2022-01-21T15:31:26.666" v="1928" actId="931"/>
          <ac:picMkLst>
            <pc:docMk/>
            <pc:sldMk cId="2578617743" sldId="274"/>
            <ac:picMk id="5" creationId="{EFC29C90-DE93-7C4A-A93E-9624234B31C3}"/>
          </ac:picMkLst>
        </pc:picChg>
        <pc:cxnChg chg="add del mod">
          <ac:chgData name="Chris Mitsch" userId="5d31b5ec-25f5-4c97-a5da-954c3e216dd8" providerId="ADAL" clId="{0AFEDBAF-84AF-9A42-B950-B3720D2062B1}" dt="2022-01-21T15:32:18.801" v="1930" actId="11529"/>
          <ac:cxnSpMkLst>
            <pc:docMk/>
            <pc:sldMk cId="2578617743" sldId="274"/>
            <ac:cxnSpMk id="7" creationId="{DE6CC549-59FF-4C4C-BD2A-33A0D87AC9EF}"/>
          </ac:cxnSpMkLst>
        </pc:cxnChg>
        <pc:cxnChg chg="add mod">
          <ac:chgData name="Chris Mitsch" userId="5d31b5ec-25f5-4c97-a5da-954c3e216dd8" providerId="ADAL" clId="{0AFEDBAF-84AF-9A42-B950-B3720D2062B1}" dt="2022-01-21T15:33:09.737" v="1940" actId="14100"/>
          <ac:cxnSpMkLst>
            <pc:docMk/>
            <pc:sldMk cId="2578617743" sldId="274"/>
            <ac:cxnSpMk id="9" creationId="{F06908E0-4897-714D-8595-4AAF28EEFF74}"/>
          </ac:cxnSpMkLst>
        </pc:cxnChg>
        <pc:cxnChg chg="add mod">
          <ac:chgData name="Chris Mitsch" userId="5d31b5ec-25f5-4c97-a5da-954c3e216dd8" providerId="ADAL" clId="{0AFEDBAF-84AF-9A42-B950-B3720D2062B1}" dt="2022-01-21T15:34:45.568" v="1973" actId="14100"/>
          <ac:cxnSpMkLst>
            <pc:docMk/>
            <pc:sldMk cId="2578617743" sldId="274"/>
            <ac:cxnSpMk id="13" creationId="{1849670E-5B2F-7E45-80F5-D8133672B1DC}"/>
          </ac:cxnSpMkLst>
        </pc:cxnChg>
        <pc:cxnChg chg="add mod">
          <ac:chgData name="Chris Mitsch" userId="5d31b5ec-25f5-4c97-a5da-954c3e216dd8" providerId="ADAL" clId="{0AFEDBAF-84AF-9A42-B950-B3720D2062B1}" dt="2022-01-21T15:34:42.027" v="1972" actId="14100"/>
          <ac:cxnSpMkLst>
            <pc:docMk/>
            <pc:sldMk cId="2578617743" sldId="274"/>
            <ac:cxnSpMk id="14" creationId="{A68ACB16-569E-1248-A147-8DDA2AF8A405}"/>
          </ac:cxnSpMkLst>
        </pc:cxnChg>
        <pc:cxnChg chg="add mod">
          <ac:chgData name="Chris Mitsch" userId="5d31b5ec-25f5-4c97-a5da-954c3e216dd8" providerId="ADAL" clId="{0AFEDBAF-84AF-9A42-B950-B3720D2062B1}" dt="2022-01-21T15:34:39.184" v="1971" actId="14100"/>
          <ac:cxnSpMkLst>
            <pc:docMk/>
            <pc:sldMk cId="2578617743" sldId="274"/>
            <ac:cxnSpMk id="15" creationId="{06DC927A-210D-6641-87E5-92064126DA3C}"/>
          </ac:cxnSpMkLst>
        </pc:cxnChg>
        <pc:cxnChg chg="add mod">
          <ac:chgData name="Chris Mitsch" userId="5d31b5ec-25f5-4c97-a5da-954c3e216dd8" providerId="ADAL" clId="{0AFEDBAF-84AF-9A42-B950-B3720D2062B1}" dt="2022-01-21T15:35:40.766" v="1993" actId="692"/>
          <ac:cxnSpMkLst>
            <pc:docMk/>
            <pc:sldMk cId="2578617743" sldId="274"/>
            <ac:cxnSpMk id="25" creationId="{172E3250-1F70-1746-B622-63ABE945407A}"/>
          </ac:cxnSpMkLst>
        </pc:cxnChg>
      </pc:sldChg>
      <pc:sldChg chg="addSp delSp modSp new mod">
        <pc:chgData name="Chris Mitsch" userId="5d31b5ec-25f5-4c97-a5da-954c3e216dd8" providerId="ADAL" clId="{0AFEDBAF-84AF-9A42-B950-B3720D2062B1}" dt="2022-01-21T16:28:08.872" v="4650" actId="20577"/>
        <pc:sldMkLst>
          <pc:docMk/>
          <pc:sldMk cId="139375165" sldId="275"/>
        </pc:sldMkLst>
        <pc:spChg chg="mod">
          <ac:chgData name="Chris Mitsch" userId="5d31b5ec-25f5-4c97-a5da-954c3e216dd8" providerId="ADAL" clId="{0AFEDBAF-84AF-9A42-B950-B3720D2062B1}" dt="2022-01-21T16:28:08.872" v="4650" actId="20577"/>
          <ac:spMkLst>
            <pc:docMk/>
            <pc:sldMk cId="139375165" sldId="275"/>
            <ac:spMk id="2" creationId="{76B2E5EB-4B36-ED45-A142-DEF69AD77F81}"/>
          </ac:spMkLst>
        </pc:spChg>
        <pc:spChg chg="mod">
          <ac:chgData name="Chris Mitsch" userId="5d31b5ec-25f5-4c97-a5da-954c3e216dd8" providerId="ADAL" clId="{0AFEDBAF-84AF-9A42-B950-B3720D2062B1}" dt="2022-01-21T15:42:40.516" v="2289" actId="20577"/>
          <ac:spMkLst>
            <pc:docMk/>
            <pc:sldMk cId="139375165" sldId="275"/>
            <ac:spMk id="3" creationId="{CC6D98BC-2CCD-BF4B-A692-618BD2271640}"/>
          </ac:spMkLst>
        </pc:spChg>
        <pc:picChg chg="add del mod">
          <ac:chgData name="Chris Mitsch" userId="5d31b5ec-25f5-4c97-a5da-954c3e216dd8" providerId="ADAL" clId="{0AFEDBAF-84AF-9A42-B950-B3720D2062B1}" dt="2022-01-21T15:44:02.657" v="2297" actId="931"/>
          <ac:picMkLst>
            <pc:docMk/>
            <pc:sldMk cId="139375165" sldId="275"/>
            <ac:picMk id="5" creationId="{F1A5D541-C61E-E14F-88BB-7911D6137E74}"/>
          </ac:picMkLst>
        </pc:picChg>
        <pc:picChg chg="add mod">
          <ac:chgData name="Chris Mitsch" userId="5d31b5ec-25f5-4c97-a5da-954c3e216dd8" providerId="ADAL" clId="{0AFEDBAF-84AF-9A42-B950-B3720D2062B1}" dt="2022-01-21T15:44:26.986" v="2299" actId="1076"/>
          <ac:picMkLst>
            <pc:docMk/>
            <pc:sldMk cId="139375165" sldId="275"/>
            <ac:picMk id="7" creationId="{EAC88741-3691-FC42-A3FC-9E405027EEDA}"/>
          </ac:picMkLst>
        </pc:picChg>
      </pc:sldChg>
      <pc:sldChg chg="modSp new mod">
        <pc:chgData name="Chris Mitsch" userId="5d31b5ec-25f5-4c97-a5da-954c3e216dd8" providerId="ADAL" clId="{0AFEDBAF-84AF-9A42-B950-B3720D2062B1}" dt="2022-01-21T15:48:07.276" v="2850" actId="20577"/>
        <pc:sldMkLst>
          <pc:docMk/>
          <pc:sldMk cId="1932475297" sldId="276"/>
        </pc:sldMkLst>
        <pc:spChg chg="mod">
          <ac:chgData name="Chris Mitsch" userId="5d31b5ec-25f5-4c97-a5da-954c3e216dd8" providerId="ADAL" clId="{0AFEDBAF-84AF-9A42-B950-B3720D2062B1}" dt="2022-01-21T15:45:58.943" v="2331" actId="20577"/>
          <ac:spMkLst>
            <pc:docMk/>
            <pc:sldMk cId="1932475297" sldId="276"/>
            <ac:spMk id="2" creationId="{CAE90864-B3FC-4A46-B951-A305AF543A03}"/>
          </ac:spMkLst>
        </pc:spChg>
        <pc:spChg chg="mod">
          <ac:chgData name="Chris Mitsch" userId="5d31b5ec-25f5-4c97-a5da-954c3e216dd8" providerId="ADAL" clId="{0AFEDBAF-84AF-9A42-B950-B3720D2062B1}" dt="2022-01-21T15:48:07.276" v="2850" actId="20577"/>
          <ac:spMkLst>
            <pc:docMk/>
            <pc:sldMk cId="1932475297" sldId="276"/>
            <ac:spMk id="3" creationId="{B3FF2217-535E-064F-A044-E60A5DB7CA57}"/>
          </ac:spMkLst>
        </pc:spChg>
      </pc:sldChg>
      <pc:sldChg chg="addSp delSp modSp new mod">
        <pc:chgData name="Chris Mitsch" userId="5d31b5ec-25f5-4c97-a5da-954c3e216dd8" providerId="ADAL" clId="{0AFEDBAF-84AF-9A42-B950-B3720D2062B1}" dt="2022-01-21T15:51:09.048" v="2899" actId="20577"/>
        <pc:sldMkLst>
          <pc:docMk/>
          <pc:sldMk cId="68539809" sldId="277"/>
        </pc:sldMkLst>
        <pc:spChg chg="mod">
          <ac:chgData name="Chris Mitsch" userId="5d31b5ec-25f5-4c97-a5da-954c3e216dd8" providerId="ADAL" clId="{0AFEDBAF-84AF-9A42-B950-B3720D2062B1}" dt="2022-01-21T15:51:09.048" v="2899" actId="20577"/>
          <ac:spMkLst>
            <pc:docMk/>
            <pc:sldMk cId="68539809" sldId="277"/>
            <ac:spMk id="2" creationId="{1D45AAED-66FE-4341-B35D-FC8B3539C190}"/>
          </ac:spMkLst>
        </pc:spChg>
        <pc:spChg chg="del">
          <ac:chgData name="Chris Mitsch" userId="5d31b5ec-25f5-4c97-a5da-954c3e216dd8" providerId="ADAL" clId="{0AFEDBAF-84AF-9A42-B950-B3720D2062B1}" dt="2022-01-21T15:50:13.465" v="2860" actId="931"/>
          <ac:spMkLst>
            <pc:docMk/>
            <pc:sldMk cId="68539809" sldId="277"/>
            <ac:spMk id="3" creationId="{70956927-6510-0B45-98C0-F4BB071D91D9}"/>
          </ac:spMkLst>
        </pc:spChg>
        <pc:picChg chg="add mod">
          <ac:chgData name="Chris Mitsch" userId="5d31b5ec-25f5-4c97-a5da-954c3e216dd8" providerId="ADAL" clId="{0AFEDBAF-84AF-9A42-B950-B3720D2062B1}" dt="2022-01-21T15:50:13.465" v="2860" actId="931"/>
          <ac:picMkLst>
            <pc:docMk/>
            <pc:sldMk cId="68539809" sldId="277"/>
            <ac:picMk id="5" creationId="{3219D06C-5054-1B4B-A064-37D66A49A16F}"/>
          </ac:picMkLst>
        </pc:picChg>
      </pc:sldChg>
      <pc:sldChg chg="addSp delSp modSp new mod">
        <pc:chgData name="Chris Mitsch" userId="5d31b5ec-25f5-4c97-a5da-954c3e216dd8" providerId="ADAL" clId="{0AFEDBAF-84AF-9A42-B950-B3720D2062B1}" dt="2022-01-21T16:27:45.311" v="4639" actId="20577"/>
        <pc:sldMkLst>
          <pc:docMk/>
          <pc:sldMk cId="3129447608" sldId="278"/>
        </pc:sldMkLst>
        <pc:spChg chg="mod">
          <ac:chgData name="Chris Mitsch" userId="5d31b5ec-25f5-4c97-a5da-954c3e216dd8" providerId="ADAL" clId="{0AFEDBAF-84AF-9A42-B950-B3720D2062B1}" dt="2022-01-21T16:27:45.311" v="4639" actId="20577"/>
          <ac:spMkLst>
            <pc:docMk/>
            <pc:sldMk cId="3129447608" sldId="278"/>
            <ac:spMk id="2" creationId="{80622982-4916-EF47-89DE-1BB8E30ABB18}"/>
          </ac:spMkLst>
        </pc:spChg>
        <pc:spChg chg="del">
          <ac:chgData name="Chris Mitsch" userId="5d31b5ec-25f5-4c97-a5da-954c3e216dd8" providerId="ADAL" clId="{0AFEDBAF-84AF-9A42-B950-B3720D2062B1}" dt="2022-01-21T15:52:35.307" v="2916" actId="931"/>
          <ac:spMkLst>
            <pc:docMk/>
            <pc:sldMk cId="3129447608" sldId="278"/>
            <ac:spMk id="3" creationId="{6C254966-FF50-824B-8794-1AEFC789F9D8}"/>
          </ac:spMkLst>
        </pc:spChg>
        <pc:picChg chg="add mod">
          <ac:chgData name="Chris Mitsch" userId="5d31b5ec-25f5-4c97-a5da-954c3e216dd8" providerId="ADAL" clId="{0AFEDBAF-84AF-9A42-B950-B3720D2062B1}" dt="2022-01-21T15:52:35.307" v="2916" actId="931"/>
          <ac:picMkLst>
            <pc:docMk/>
            <pc:sldMk cId="3129447608" sldId="278"/>
            <ac:picMk id="5" creationId="{323AF694-C922-E641-BA3E-7C39E93CBE73}"/>
          </ac:picMkLst>
        </pc:picChg>
      </pc:sldChg>
      <pc:sldChg chg="modSp new mod">
        <pc:chgData name="Chris Mitsch" userId="5d31b5ec-25f5-4c97-a5da-954c3e216dd8" providerId="ADAL" clId="{0AFEDBAF-84AF-9A42-B950-B3720D2062B1}" dt="2022-01-21T16:50:58.418" v="4872" actId="20577"/>
        <pc:sldMkLst>
          <pc:docMk/>
          <pc:sldMk cId="2235783085" sldId="279"/>
        </pc:sldMkLst>
        <pc:spChg chg="mod">
          <ac:chgData name="Chris Mitsch" userId="5d31b5ec-25f5-4c97-a5da-954c3e216dd8" providerId="ADAL" clId="{0AFEDBAF-84AF-9A42-B950-B3720D2062B1}" dt="2022-01-21T15:59:58.599" v="3009" actId="20577"/>
          <ac:spMkLst>
            <pc:docMk/>
            <pc:sldMk cId="2235783085" sldId="279"/>
            <ac:spMk id="2" creationId="{BB3AE8C3-09EE-2843-9F4C-16879F89B1E7}"/>
          </ac:spMkLst>
        </pc:spChg>
        <pc:spChg chg="mod">
          <ac:chgData name="Chris Mitsch" userId="5d31b5ec-25f5-4c97-a5da-954c3e216dd8" providerId="ADAL" clId="{0AFEDBAF-84AF-9A42-B950-B3720D2062B1}" dt="2022-01-21T16:50:58.418" v="4872" actId="20577"/>
          <ac:spMkLst>
            <pc:docMk/>
            <pc:sldMk cId="2235783085" sldId="279"/>
            <ac:spMk id="3" creationId="{0CF21C3E-CF38-1B40-8454-86CBACE1C98A}"/>
          </ac:spMkLst>
        </pc:spChg>
      </pc:sldChg>
      <pc:sldChg chg="addSp delSp modSp new mod modClrScheme chgLayout">
        <pc:chgData name="Chris Mitsch" userId="5d31b5ec-25f5-4c97-a5da-954c3e216dd8" providerId="ADAL" clId="{0AFEDBAF-84AF-9A42-B950-B3720D2062B1}" dt="2022-01-21T15:57:46.854" v="2949" actId="9405"/>
        <pc:sldMkLst>
          <pc:docMk/>
          <pc:sldMk cId="1528398886" sldId="280"/>
        </pc:sldMkLst>
        <pc:spChg chg="mod ord">
          <ac:chgData name="Chris Mitsch" userId="5d31b5ec-25f5-4c97-a5da-954c3e216dd8" providerId="ADAL" clId="{0AFEDBAF-84AF-9A42-B950-B3720D2062B1}" dt="2022-01-21T15:56:37.213" v="2946" actId="700"/>
          <ac:spMkLst>
            <pc:docMk/>
            <pc:sldMk cId="1528398886" sldId="280"/>
            <ac:spMk id="2" creationId="{6EE0845E-E77E-F04B-80CA-1E68C4B8F07A}"/>
          </ac:spMkLst>
        </pc:spChg>
        <pc:spChg chg="del mod ord">
          <ac:chgData name="Chris Mitsch" userId="5d31b5ec-25f5-4c97-a5da-954c3e216dd8" providerId="ADAL" clId="{0AFEDBAF-84AF-9A42-B950-B3720D2062B1}" dt="2022-01-21T15:56:37.213" v="2946" actId="700"/>
          <ac:spMkLst>
            <pc:docMk/>
            <pc:sldMk cId="1528398886" sldId="280"/>
            <ac:spMk id="3" creationId="{0A055973-DE1C-B042-B8D0-3B53A53F409F}"/>
          </ac:spMkLst>
        </pc:spChg>
        <pc:spChg chg="add del mod ord">
          <ac:chgData name="Chris Mitsch" userId="5d31b5ec-25f5-4c97-a5da-954c3e216dd8" providerId="ADAL" clId="{0AFEDBAF-84AF-9A42-B950-B3720D2062B1}" dt="2022-01-21T15:56:45.257" v="2947" actId="931"/>
          <ac:spMkLst>
            <pc:docMk/>
            <pc:sldMk cId="1528398886" sldId="280"/>
            <ac:spMk id="4" creationId="{8FEA4544-3538-5D4A-9CE1-57D952281492}"/>
          </ac:spMkLst>
        </pc:spChg>
        <pc:spChg chg="add del mod ord">
          <ac:chgData name="Chris Mitsch" userId="5d31b5ec-25f5-4c97-a5da-954c3e216dd8" providerId="ADAL" clId="{0AFEDBAF-84AF-9A42-B950-B3720D2062B1}" dt="2022-01-21T15:56:56.244" v="2948" actId="931"/>
          <ac:spMkLst>
            <pc:docMk/>
            <pc:sldMk cId="1528398886" sldId="280"/>
            <ac:spMk id="5" creationId="{4602422F-1CAB-D146-9B45-689101657CFA}"/>
          </ac:spMkLst>
        </pc:spChg>
        <pc:picChg chg="add mod">
          <ac:chgData name="Chris Mitsch" userId="5d31b5ec-25f5-4c97-a5da-954c3e216dd8" providerId="ADAL" clId="{0AFEDBAF-84AF-9A42-B950-B3720D2062B1}" dt="2022-01-21T15:56:45.257" v="2947" actId="931"/>
          <ac:picMkLst>
            <pc:docMk/>
            <pc:sldMk cId="1528398886" sldId="280"/>
            <ac:picMk id="7" creationId="{CBA0711D-C28A-6F41-89A9-353336F98091}"/>
          </ac:picMkLst>
        </pc:picChg>
        <pc:picChg chg="add mod">
          <ac:chgData name="Chris Mitsch" userId="5d31b5ec-25f5-4c97-a5da-954c3e216dd8" providerId="ADAL" clId="{0AFEDBAF-84AF-9A42-B950-B3720D2062B1}" dt="2022-01-21T15:56:56.244" v="2948" actId="931"/>
          <ac:picMkLst>
            <pc:docMk/>
            <pc:sldMk cId="1528398886" sldId="280"/>
            <ac:picMk id="9" creationId="{4592568F-1BE6-2649-8118-970A1E720C86}"/>
          </ac:picMkLst>
        </pc:picChg>
        <pc:inkChg chg="add">
          <ac:chgData name="Chris Mitsch" userId="5d31b5ec-25f5-4c97-a5da-954c3e216dd8" providerId="ADAL" clId="{0AFEDBAF-84AF-9A42-B950-B3720D2062B1}" dt="2022-01-21T15:57:46.854" v="2949" actId="9405"/>
          <ac:inkMkLst>
            <pc:docMk/>
            <pc:sldMk cId="1528398886" sldId="280"/>
            <ac:inkMk id="10" creationId="{9E1F5853-F937-0647-93B9-FEA755AA543E}"/>
          </ac:inkMkLst>
        </pc:inkChg>
      </pc:sldChg>
      <pc:sldChg chg="addSp delSp modSp new mod modClrScheme chgLayout">
        <pc:chgData name="Chris Mitsch" userId="5d31b5ec-25f5-4c97-a5da-954c3e216dd8" providerId="ADAL" clId="{0AFEDBAF-84AF-9A42-B950-B3720D2062B1}" dt="2022-01-21T16:08:37.537" v="3879" actId="20577"/>
        <pc:sldMkLst>
          <pc:docMk/>
          <pc:sldMk cId="4290932489" sldId="281"/>
        </pc:sldMkLst>
        <pc:spChg chg="del mod ord">
          <ac:chgData name="Chris Mitsch" userId="5d31b5ec-25f5-4c97-a5da-954c3e216dd8" providerId="ADAL" clId="{0AFEDBAF-84AF-9A42-B950-B3720D2062B1}" dt="2022-01-21T16:07:08.787" v="3486" actId="700"/>
          <ac:spMkLst>
            <pc:docMk/>
            <pc:sldMk cId="4290932489" sldId="281"/>
            <ac:spMk id="2" creationId="{B071D6F7-DFBA-D148-B905-1D55E1EACD00}"/>
          </ac:spMkLst>
        </pc:spChg>
        <pc:spChg chg="del mod ord">
          <ac:chgData name="Chris Mitsch" userId="5d31b5ec-25f5-4c97-a5da-954c3e216dd8" providerId="ADAL" clId="{0AFEDBAF-84AF-9A42-B950-B3720D2062B1}" dt="2022-01-21T16:07:08.787" v="3486" actId="700"/>
          <ac:spMkLst>
            <pc:docMk/>
            <pc:sldMk cId="4290932489" sldId="281"/>
            <ac:spMk id="3" creationId="{2240E0C0-3419-204F-8D28-2799F693A12A}"/>
          </ac:spMkLst>
        </pc:spChg>
        <pc:spChg chg="add mod ord">
          <ac:chgData name="Chris Mitsch" userId="5d31b5ec-25f5-4c97-a5da-954c3e216dd8" providerId="ADAL" clId="{0AFEDBAF-84AF-9A42-B950-B3720D2062B1}" dt="2022-01-21T16:07:17.555" v="3526" actId="20577"/>
          <ac:spMkLst>
            <pc:docMk/>
            <pc:sldMk cId="4290932489" sldId="281"/>
            <ac:spMk id="4" creationId="{DBFC0ACD-E3CD-2445-83A9-8D613C958E68}"/>
          </ac:spMkLst>
        </pc:spChg>
        <pc:spChg chg="add mod ord">
          <ac:chgData name="Chris Mitsch" userId="5d31b5ec-25f5-4c97-a5da-954c3e216dd8" providerId="ADAL" clId="{0AFEDBAF-84AF-9A42-B950-B3720D2062B1}" dt="2022-01-21T16:08:00.248" v="3714" actId="20577"/>
          <ac:spMkLst>
            <pc:docMk/>
            <pc:sldMk cId="4290932489" sldId="281"/>
            <ac:spMk id="5" creationId="{B266DD2D-4AD2-844E-91FA-A749E2D2AE25}"/>
          </ac:spMkLst>
        </pc:spChg>
        <pc:spChg chg="add mod ord">
          <ac:chgData name="Chris Mitsch" userId="5d31b5ec-25f5-4c97-a5da-954c3e216dd8" providerId="ADAL" clId="{0AFEDBAF-84AF-9A42-B950-B3720D2062B1}" dt="2022-01-21T16:08:37.537" v="3879" actId="20577"/>
          <ac:spMkLst>
            <pc:docMk/>
            <pc:sldMk cId="4290932489" sldId="281"/>
            <ac:spMk id="6" creationId="{F8444B5C-1B10-9D42-926C-E8810F75F1CC}"/>
          </ac:spMkLst>
        </pc:spChg>
      </pc:sldChg>
      <pc:sldChg chg="modSp new mod ord">
        <pc:chgData name="Chris Mitsch" userId="5d31b5ec-25f5-4c97-a5da-954c3e216dd8" providerId="ADAL" clId="{0AFEDBAF-84AF-9A42-B950-B3720D2062B1}" dt="2022-01-26T16:29:54.794" v="9660" actId="20578"/>
        <pc:sldMkLst>
          <pc:docMk/>
          <pc:sldMk cId="3525735414" sldId="282"/>
        </pc:sldMkLst>
        <pc:spChg chg="mod">
          <ac:chgData name="Chris Mitsch" userId="5d31b5ec-25f5-4c97-a5da-954c3e216dd8" providerId="ADAL" clId="{0AFEDBAF-84AF-9A42-B950-B3720D2062B1}" dt="2022-01-21T16:11:43.825" v="3892" actId="20577"/>
          <ac:spMkLst>
            <pc:docMk/>
            <pc:sldMk cId="3525735414" sldId="282"/>
            <ac:spMk id="2" creationId="{C36B3E58-F10E-7A4F-8A3C-89E8CCB60302}"/>
          </ac:spMkLst>
        </pc:spChg>
        <pc:spChg chg="mod">
          <ac:chgData name="Chris Mitsch" userId="5d31b5ec-25f5-4c97-a5da-954c3e216dd8" providerId="ADAL" clId="{0AFEDBAF-84AF-9A42-B950-B3720D2062B1}" dt="2022-01-21T16:54:31.635" v="5126" actId="20577"/>
          <ac:spMkLst>
            <pc:docMk/>
            <pc:sldMk cId="3525735414" sldId="282"/>
            <ac:spMk id="3" creationId="{20B18225-9CA7-A443-A9AC-B9D8AC8F4A08}"/>
          </ac:spMkLst>
        </pc:spChg>
      </pc:sldChg>
      <pc:sldChg chg="modSp new mod">
        <pc:chgData name="Chris Mitsch" userId="5d31b5ec-25f5-4c97-a5da-954c3e216dd8" providerId="ADAL" clId="{0AFEDBAF-84AF-9A42-B950-B3720D2062B1}" dt="2022-01-21T16:29:46.769" v="4763" actId="20577"/>
        <pc:sldMkLst>
          <pc:docMk/>
          <pc:sldMk cId="519616492" sldId="283"/>
        </pc:sldMkLst>
        <pc:spChg chg="mod">
          <ac:chgData name="Chris Mitsch" userId="5d31b5ec-25f5-4c97-a5da-954c3e216dd8" providerId="ADAL" clId="{0AFEDBAF-84AF-9A42-B950-B3720D2062B1}" dt="2022-01-21T16:26:33.596" v="4491" actId="20577"/>
          <ac:spMkLst>
            <pc:docMk/>
            <pc:sldMk cId="519616492" sldId="283"/>
            <ac:spMk id="2" creationId="{D05FFC5E-E522-A54E-8DF8-F410ABCFA5C7}"/>
          </ac:spMkLst>
        </pc:spChg>
        <pc:spChg chg="mod">
          <ac:chgData name="Chris Mitsch" userId="5d31b5ec-25f5-4c97-a5da-954c3e216dd8" providerId="ADAL" clId="{0AFEDBAF-84AF-9A42-B950-B3720D2062B1}" dt="2022-01-21T16:29:07.109" v="4681" actId="20577"/>
          <ac:spMkLst>
            <pc:docMk/>
            <pc:sldMk cId="519616492" sldId="283"/>
            <ac:spMk id="3" creationId="{BA3FB0B3-D377-694D-8C4E-BEA2464B9A71}"/>
          </ac:spMkLst>
        </pc:spChg>
        <pc:spChg chg="mod">
          <ac:chgData name="Chris Mitsch" userId="5d31b5ec-25f5-4c97-a5da-954c3e216dd8" providerId="ADAL" clId="{0AFEDBAF-84AF-9A42-B950-B3720D2062B1}" dt="2022-01-21T16:29:46.769" v="4763" actId="20577"/>
          <ac:spMkLst>
            <pc:docMk/>
            <pc:sldMk cId="519616492" sldId="283"/>
            <ac:spMk id="4" creationId="{77A15DC9-820A-8C4B-BC89-6F4EFE5930DF}"/>
          </ac:spMkLst>
        </pc:spChg>
      </pc:sldChg>
      <pc:sldChg chg="addSp delSp modSp new mod modClrScheme chgLayout">
        <pc:chgData name="Chris Mitsch" userId="5d31b5ec-25f5-4c97-a5da-954c3e216dd8" providerId="ADAL" clId="{0AFEDBAF-84AF-9A42-B950-B3720D2062B1}" dt="2022-01-21T16:53:22.053" v="5025" actId="20577"/>
        <pc:sldMkLst>
          <pc:docMk/>
          <pc:sldMk cId="427416037" sldId="284"/>
        </pc:sldMkLst>
        <pc:spChg chg="mod ord">
          <ac:chgData name="Chris Mitsch" userId="5d31b5ec-25f5-4c97-a5da-954c3e216dd8" providerId="ADAL" clId="{0AFEDBAF-84AF-9A42-B950-B3720D2062B1}" dt="2022-01-21T16:31:08.706" v="4796" actId="700"/>
          <ac:spMkLst>
            <pc:docMk/>
            <pc:sldMk cId="427416037" sldId="284"/>
            <ac:spMk id="2" creationId="{3B5C1F02-FF98-9F4F-AAF2-F189F9945F18}"/>
          </ac:spMkLst>
        </pc:spChg>
        <pc:spChg chg="del mod ord">
          <ac:chgData name="Chris Mitsch" userId="5d31b5ec-25f5-4c97-a5da-954c3e216dd8" providerId="ADAL" clId="{0AFEDBAF-84AF-9A42-B950-B3720D2062B1}" dt="2022-01-21T16:31:08.706" v="4796" actId="700"/>
          <ac:spMkLst>
            <pc:docMk/>
            <pc:sldMk cId="427416037" sldId="284"/>
            <ac:spMk id="3" creationId="{224C9E27-D122-6F40-9B20-2FAB40060033}"/>
          </ac:spMkLst>
        </pc:spChg>
        <pc:spChg chg="del">
          <ac:chgData name="Chris Mitsch" userId="5d31b5ec-25f5-4c97-a5da-954c3e216dd8" providerId="ADAL" clId="{0AFEDBAF-84AF-9A42-B950-B3720D2062B1}" dt="2022-01-21T16:31:08.706" v="4796" actId="700"/>
          <ac:spMkLst>
            <pc:docMk/>
            <pc:sldMk cId="427416037" sldId="284"/>
            <ac:spMk id="4" creationId="{4AFCF760-17A2-FE4D-9603-6C0AD608B54A}"/>
          </ac:spMkLst>
        </pc:spChg>
        <pc:spChg chg="add mod ord">
          <ac:chgData name="Chris Mitsch" userId="5d31b5ec-25f5-4c97-a5da-954c3e216dd8" providerId="ADAL" clId="{0AFEDBAF-84AF-9A42-B950-B3720D2062B1}" dt="2022-01-21T16:53:22.053" v="5025" actId="20577"/>
          <ac:spMkLst>
            <pc:docMk/>
            <pc:sldMk cId="427416037" sldId="284"/>
            <ac:spMk id="5" creationId="{2A2663E5-88DF-7F49-98C9-C6386FC4819C}"/>
          </ac:spMkLst>
        </pc:spChg>
      </pc:sldChg>
      <pc:sldChg chg="addSp delSp modSp new mod">
        <pc:chgData name="Chris Mitsch" userId="5d31b5ec-25f5-4c97-a5da-954c3e216dd8" providerId="ADAL" clId="{0AFEDBAF-84AF-9A42-B950-B3720D2062B1}" dt="2022-01-21T16:59:41.216" v="5296" actId="20577"/>
        <pc:sldMkLst>
          <pc:docMk/>
          <pc:sldMk cId="17551715" sldId="285"/>
        </pc:sldMkLst>
        <pc:spChg chg="mod">
          <ac:chgData name="Chris Mitsch" userId="5d31b5ec-25f5-4c97-a5da-954c3e216dd8" providerId="ADAL" clId="{0AFEDBAF-84AF-9A42-B950-B3720D2062B1}" dt="2022-01-21T16:59:41.216" v="5296" actId="20577"/>
          <ac:spMkLst>
            <pc:docMk/>
            <pc:sldMk cId="17551715" sldId="285"/>
            <ac:spMk id="2" creationId="{950EBD55-B669-BE4B-B15A-3F853BE7C7E0}"/>
          </ac:spMkLst>
        </pc:spChg>
        <pc:spChg chg="del">
          <ac:chgData name="Chris Mitsch" userId="5d31b5ec-25f5-4c97-a5da-954c3e216dd8" providerId="ADAL" clId="{0AFEDBAF-84AF-9A42-B950-B3720D2062B1}" dt="2022-01-21T16:56:33.931" v="5223" actId="478"/>
          <ac:spMkLst>
            <pc:docMk/>
            <pc:sldMk cId="17551715" sldId="285"/>
            <ac:spMk id="3" creationId="{7B488ACE-4368-C040-8B83-B20179224C59}"/>
          </ac:spMkLst>
        </pc:spChg>
        <pc:spChg chg="add mod">
          <ac:chgData name="Chris Mitsch" userId="5d31b5ec-25f5-4c97-a5da-954c3e216dd8" providerId="ADAL" clId="{0AFEDBAF-84AF-9A42-B950-B3720D2062B1}" dt="2022-01-21T16:59:21.719" v="5282" actId="692"/>
          <ac:spMkLst>
            <pc:docMk/>
            <pc:sldMk cId="17551715" sldId="285"/>
            <ac:spMk id="4" creationId="{BE28001C-327F-BC42-B514-9B3A73FB6EB9}"/>
          </ac:spMkLst>
        </pc:spChg>
        <pc:spChg chg="add mod">
          <ac:chgData name="Chris Mitsch" userId="5d31b5ec-25f5-4c97-a5da-954c3e216dd8" providerId="ADAL" clId="{0AFEDBAF-84AF-9A42-B950-B3720D2062B1}" dt="2022-01-21T16:59:21.719" v="5282" actId="692"/>
          <ac:spMkLst>
            <pc:docMk/>
            <pc:sldMk cId="17551715" sldId="285"/>
            <ac:spMk id="5" creationId="{AD67A9BA-5116-DE47-BE3C-C6E8F5ECA99A}"/>
          </ac:spMkLst>
        </pc:spChg>
        <pc:spChg chg="add mod">
          <ac:chgData name="Chris Mitsch" userId="5d31b5ec-25f5-4c97-a5da-954c3e216dd8" providerId="ADAL" clId="{0AFEDBAF-84AF-9A42-B950-B3720D2062B1}" dt="2022-01-21T16:59:21.719" v="5282" actId="692"/>
          <ac:spMkLst>
            <pc:docMk/>
            <pc:sldMk cId="17551715" sldId="285"/>
            <ac:spMk id="6" creationId="{E703B12F-E3B0-EB49-83DD-36414E548AF8}"/>
          </ac:spMkLst>
        </pc:spChg>
        <pc:cxnChg chg="add del mod">
          <ac:chgData name="Chris Mitsch" userId="5d31b5ec-25f5-4c97-a5da-954c3e216dd8" providerId="ADAL" clId="{0AFEDBAF-84AF-9A42-B950-B3720D2062B1}" dt="2022-01-21T16:57:50.821" v="5268" actId="11529"/>
          <ac:cxnSpMkLst>
            <pc:docMk/>
            <pc:sldMk cId="17551715" sldId="285"/>
            <ac:cxnSpMk id="8" creationId="{53878C7D-C6A3-A04C-A34D-769F7594A371}"/>
          </ac:cxnSpMkLst>
        </pc:cxnChg>
        <pc:cxnChg chg="add mod">
          <ac:chgData name="Chris Mitsch" userId="5d31b5ec-25f5-4c97-a5da-954c3e216dd8" providerId="ADAL" clId="{0AFEDBAF-84AF-9A42-B950-B3720D2062B1}" dt="2022-01-21T16:58:22.508" v="5279" actId="692"/>
          <ac:cxnSpMkLst>
            <pc:docMk/>
            <pc:sldMk cId="17551715" sldId="285"/>
            <ac:cxnSpMk id="10" creationId="{D99A6195-0684-E746-BD0E-A9364575C795}"/>
          </ac:cxnSpMkLst>
        </pc:cxnChg>
        <pc:cxnChg chg="add mod">
          <ac:chgData name="Chris Mitsch" userId="5d31b5ec-25f5-4c97-a5da-954c3e216dd8" providerId="ADAL" clId="{0AFEDBAF-84AF-9A42-B950-B3720D2062B1}" dt="2022-01-21T16:58:22.508" v="5279" actId="692"/>
          <ac:cxnSpMkLst>
            <pc:docMk/>
            <pc:sldMk cId="17551715" sldId="285"/>
            <ac:cxnSpMk id="12" creationId="{70F7F7ED-87AF-D54B-ABE0-996841BF5A02}"/>
          </ac:cxnSpMkLst>
        </pc:cxnChg>
      </pc:sldChg>
      <pc:sldChg chg="modSp new mod">
        <pc:chgData name="Chris Mitsch" userId="5d31b5ec-25f5-4c97-a5da-954c3e216dd8" providerId="ADAL" clId="{0AFEDBAF-84AF-9A42-B950-B3720D2062B1}" dt="2022-01-21T17:03:06.060" v="5886" actId="20577"/>
        <pc:sldMkLst>
          <pc:docMk/>
          <pc:sldMk cId="654742877" sldId="286"/>
        </pc:sldMkLst>
        <pc:spChg chg="mod">
          <ac:chgData name="Chris Mitsch" userId="5d31b5ec-25f5-4c97-a5da-954c3e216dd8" providerId="ADAL" clId="{0AFEDBAF-84AF-9A42-B950-B3720D2062B1}" dt="2022-01-21T17:00:28.720" v="5319" actId="20577"/>
          <ac:spMkLst>
            <pc:docMk/>
            <pc:sldMk cId="654742877" sldId="286"/>
            <ac:spMk id="2" creationId="{B52D0C32-F3F7-BC4F-8000-94051D64DD4C}"/>
          </ac:spMkLst>
        </pc:spChg>
        <pc:spChg chg="mod">
          <ac:chgData name="Chris Mitsch" userId="5d31b5ec-25f5-4c97-a5da-954c3e216dd8" providerId="ADAL" clId="{0AFEDBAF-84AF-9A42-B950-B3720D2062B1}" dt="2022-01-21T17:03:06.060" v="5886" actId="20577"/>
          <ac:spMkLst>
            <pc:docMk/>
            <pc:sldMk cId="654742877" sldId="286"/>
            <ac:spMk id="3" creationId="{E58902BE-177D-FC49-B83A-7C565E3887BA}"/>
          </ac:spMkLst>
        </pc:spChg>
      </pc:sldChg>
      <pc:sldChg chg="modSp new mod">
        <pc:chgData name="Chris Mitsch" userId="5d31b5ec-25f5-4c97-a5da-954c3e216dd8" providerId="ADAL" clId="{0AFEDBAF-84AF-9A42-B950-B3720D2062B1}" dt="2022-01-21T17:07:01.702" v="6251" actId="20577"/>
        <pc:sldMkLst>
          <pc:docMk/>
          <pc:sldMk cId="3188432477" sldId="287"/>
        </pc:sldMkLst>
        <pc:spChg chg="mod">
          <ac:chgData name="Chris Mitsch" userId="5d31b5ec-25f5-4c97-a5da-954c3e216dd8" providerId="ADAL" clId="{0AFEDBAF-84AF-9A42-B950-B3720D2062B1}" dt="2022-01-21T17:05:43.843" v="5920" actId="20577"/>
          <ac:spMkLst>
            <pc:docMk/>
            <pc:sldMk cId="3188432477" sldId="287"/>
            <ac:spMk id="2" creationId="{E7C34477-7641-6D4E-B183-E135E6DAFD33}"/>
          </ac:spMkLst>
        </pc:spChg>
        <pc:spChg chg="mod">
          <ac:chgData name="Chris Mitsch" userId="5d31b5ec-25f5-4c97-a5da-954c3e216dd8" providerId="ADAL" clId="{0AFEDBAF-84AF-9A42-B950-B3720D2062B1}" dt="2022-01-21T17:07:01.702" v="6251" actId="20577"/>
          <ac:spMkLst>
            <pc:docMk/>
            <pc:sldMk cId="3188432477" sldId="287"/>
            <ac:spMk id="3" creationId="{44F37D0A-4A1D-2843-BC5B-D280CC12F248}"/>
          </ac:spMkLst>
        </pc:spChg>
      </pc:sldChg>
      <pc:sldChg chg="addSp delSp modSp new mod">
        <pc:chgData name="Chris Mitsch" userId="5d31b5ec-25f5-4c97-a5da-954c3e216dd8" providerId="ADAL" clId="{0AFEDBAF-84AF-9A42-B950-B3720D2062B1}" dt="2022-01-21T17:27:53.369" v="6285" actId="14100"/>
        <pc:sldMkLst>
          <pc:docMk/>
          <pc:sldMk cId="2212112948" sldId="288"/>
        </pc:sldMkLst>
        <pc:spChg chg="mod">
          <ac:chgData name="Chris Mitsch" userId="5d31b5ec-25f5-4c97-a5da-954c3e216dd8" providerId="ADAL" clId="{0AFEDBAF-84AF-9A42-B950-B3720D2062B1}" dt="2022-01-21T17:21:58.731" v="6283" actId="20577"/>
          <ac:spMkLst>
            <pc:docMk/>
            <pc:sldMk cId="2212112948" sldId="288"/>
            <ac:spMk id="2" creationId="{35DCE753-C809-E947-A786-7C5EE48B1456}"/>
          </ac:spMkLst>
        </pc:spChg>
        <pc:spChg chg="del">
          <ac:chgData name="Chris Mitsch" userId="5d31b5ec-25f5-4c97-a5da-954c3e216dd8" providerId="ADAL" clId="{0AFEDBAF-84AF-9A42-B950-B3720D2062B1}" dt="2022-01-21T17:27:45.398" v="6284" actId="931"/>
          <ac:spMkLst>
            <pc:docMk/>
            <pc:sldMk cId="2212112948" sldId="288"/>
            <ac:spMk id="3" creationId="{0337D8F1-299E-284B-A57E-79ED537AFC3D}"/>
          </ac:spMkLst>
        </pc:spChg>
        <pc:picChg chg="add mod">
          <ac:chgData name="Chris Mitsch" userId="5d31b5ec-25f5-4c97-a5da-954c3e216dd8" providerId="ADAL" clId="{0AFEDBAF-84AF-9A42-B950-B3720D2062B1}" dt="2022-01-21T17:27:53.369" v="6285" actId="14100"/>
          <ac:picMkLst>
            <pc:docMk/>
            <pc:sldMk cId="2212112948" sldId="288"/>
            <ac:picMk id="5" creationId="{D25CA6A9-305F-544B-A7FF-41468F3F4EA0}"/>
          </ac:picMkLst>
        </pc:picChg>
      </pc:sldChg>
      <pc:sldChg chg="addSp delSp modSp new mod">
        <pc:chgData name="Chris Mitsch" userId="5d31b5ec-25f5-4c97-a5da-954c3e216dd8" providerId="ADAL" clId="{0AFEDBAF-84AF-9A42-B950-B3720D2062B1}" dt="2022-01-21T17:28:24.086" v="6322" actId="931"/>
        <pc:sldMkLst>
          <pc:docMk/>
          <pc:sldMk cId="2677148564" sldId="289"/>
        </pc:sldMkLst>
        <pc:spChg chg="mod">
          <ac:chgData name="Chris Mitsch" userId="5d31b5ec-25f5-4c97-a5da-954c3e216dd8" providerId="ADAL" clId="{0AFEDBAF-84AF-9A42-B950-B3720D2062B1}" dt="2022-01-21T17:28:06.408" v="6321" actId="20577"/>
          <ac:spMkLst>
            <pc:docMk/>
            <pc:sldMk cId="2677148564" sldId="289"/>
            <ac:spMk id="2" creationId="{C482BCCD-B0B7-AD44-BC6E-BA487F7A227F}"/>
          </ac:spMkLst>
        </pc:spChg>
        <pc:spChg chg="del">
          <ac:chgData name="Chris Mitsch" userId="5d31b5ec-25f5-4c97-a5da-954c3e216dd8" providerId="ADAL" clId="{0AFEDBAF-84AF-9A42-B950-B3720D2062B1}" dt="2022-01-21T17:28:24.086" v="6322" actId="931"/>
          <ac:spMkLst>
            <pc:docMk/>
            <pc:sldMk cId="2677148564" sldId="289"/>
            <ac:spMk id="3" creationId="{FE7DF459-8BC5-F64A-9B3B-C4EFA7234108}"/>
          </ac:spMkLst>
        </pc:spChg>
        <pc:picChg chg="add mod">
          <ac:chgData name="Chris Mitsch" userId="5d31b5ec-25f5-4c97-a5da-954c3e216dd8" providerId="ADAL" clId="{0AFEDBAF-84AF-9A42-B950-B3720D2062B1}" dt="2022-01-21T17:28:24.086" v="6322" actId="931"/>
          <ac:picMkLst>
            <pc:docMk/>
            <pc:sldMk cId="2677148564" sldId="289"/>
            <ac:picMk id="5" creationId="{8AFA58CD-4EB2-054E-853C-191BD5C5E10D}"/>
          </ac:picMkLst>
        </pc:picChg>
      </pc:sldChg>
      <pc:sldChg chg="modSp new mod ord">
        <pc:chgData name="Chris Mitsch" userId="5d31b5ec-25f5-4c97-a5da-954c3e216dd8" providerId="ADAL" clId="{0AFEDBAF-84AF-9A42-B950-B3720D2062B1}" dt="2022-01-24T17:16:47.928" v="9659" actId="313"/>
        <pc:sldMkLst>
          <pc:docMk/>
          <pc:sldMk cId="3472440147" sldId="290"/>
        </pc:sldMkLst>
        <pc:spChg chg="mod">
          <ac:chgData name="Chris Mitsch" userId="5d31b5ec-25f5-4c97-a5da-954c3e216dd8" providerId="ADAL" clId="{0AFEDBAF-84AF-9A42-B950-B3720D2062B1}" dt="2022-01-24T16:38:34.448" v="8095" actId="20577"/>
          <ac:spMkLst>
            <pc:docMk/>
            <pc:sldMk cId="3472440147" sldId="290"/>
            <ac:spMk id="2" creationId="{DC900E6D-E298-9446-9A80-BB5403340070}"/>
          </ac:spMkLst>
        </pc:spChg>
        <pc:spChg chg="mod">
          <ac:chgData name="Chris Mitsch" userId="5d31b5ec-25f5-4c97-a5da-954c3e216dd8" providerId="ADAL" clId="{0AFEDBAF-84AF-9A42-B950-B3720D2062B1}" dt="2022-01-24T17:16:47.928" v="9659" actId="313"/>
          <ac:spMkLst>
            <pc:docMk/>
            <pc:sldMk cId="3472440147" sldId="290"/>
            <ac:spMk id="3" creationId="{D7DD4F30-7E9A-2D44-86D7-678942C56ACC}"/>
          </ac:spMkLst>
        </pc:spChg>
      </pc:sldChg>
      <pc:sldChg chg="modSp new mod">
        <pc:chgData name="Chris Mitsch" userId="5d31b5ec-25f5-4c97-a5da-954c3e216dd8" providerId="ADAL" clId="{0AFEDBAF-84AF-9A42-B950-B3720D2062B1}" dt="2022-01-24T17:05:17.376" v="8747" actId="20577"/>
        <pc:sldMkLst>
          <pc:docMk/>
          <pc:sldMk cId="2227733426" sldId="291"/>
        </pc:sldMkLst>
        <pc:spChg chg="mod">
          <ac:chgData name="Chris Mitsch" userId="5d31b5ec-25f5-4c97-a5da-954c3e216dd8" providerId="ADAL" clId="{0AFEDBAF-84AF-9A42-B950-B3720D2062B1}" dt="2022-01-24T17:01:22.523" v="8164" actId="20577"/>
          <ac:spMkLst>
            <pc:docMk/>
            <pc:sldMk cId="2227733426" sldId="291"/>
            <ac:spMk id="2" creationId="{C86B754A-B201-7045-A8B9-F452385F773A}"/>
          </ac:spMkLst>
        </pc:spChg>
        <pc:spChg chg="mod">
          <ac:chgData name="Chris Mitsch" userId="5d31b5ec-25f5-4c97-a5da-954c3e216dd8" providerId="ADAL" clId="{0AFEDBAF-84AF-9A42-B950-B3720D2062B1}" dt="2022-01-24T17:05:17.376" v="8747" actId="20577"/>
          <ac:spMkLst>
            <pc:docMk/>
            <pc:sldMk cId="2227733426" sldId="291"/>
            <ac:spMk id="3" creationId="{5CA56B44-0F60-4B47-9AFF-196B24E0004E}"/>
          </ac:spMkLst>
        </pc:spChg>
      </pc:sldChg>
      <pc:sldChg chg="modSp new mod ord">
        <pc:chgData name="Chris Mitsch" userId="5d31b5ec-25f5-4c97-a5da-954c3e216dd8" providerId="ADAL" clId="{0AFEDBAF-84AF-9A42-B950-B3720D2062B1}" dt="2022-01-24T17:12:08.300" v="9655" actId="313"/>
        <pc:sldMkLst>
          <pc:docMk/>
          <pc:sldMk cId="2331027742" sldId="292"/>
        </pc:sldMkLst>
        <pc:spChg chg="mod">
          <ac:chgData name="Chris Mitsch" userId="5d31b5ec-25f5-4c97-a5da-954c3e216dd8" providerId="ADAL" clId="{0AFEDBAF-84AF-9A42-B950-B3720D2062B1}" dt="2022-01-24T17:07:14.403" v="8838" actId="20577"/>
          <ac:spMkLst>
            <pc:docMk/>
            <pc:sldMk cId="2331027742" sldId="292"/>
            <ac:spMk id="2" creationId="{BC71A912-7376-184F-8D26-242398CDE6A6}"/>
          </ac:spMkLst>
        </pc:spChg>
        <pc:spChg chg="mod">
          <ac:chgData name="Chris Mitsch" userId="5d31b5ec-25f5-4c97-a5da-954c3e216dd8" providerId="ADAL" clId="{0AFEDBAF-84AF-9A42-B950-B3720D2062B1}" dt="2022-01-24T17:12:08.300" v="9655" actId="313"/>
          <ac:spMkLst>
            <pc:docMk/>
            <pc:sldMk cId="2331027742" sldId="292"/>
            <ac:spMk id="3" creationId="{A7B7CC76-BD79-D94C-8424-EB077F17FFE0}"/>
          </ac:spMkLst>
        </pc:spChg>
      </pc:sldChg>
      <pc:sldChg chg="modSp new mod">
        <pc:chgData name="Chris Mitsch" userId="5d31b5ec-25f5-4c97-a5da-954c3e216dd8" providerId="ADAL" clId="{0AFEDBAF-84AF-9A42-B950-B3720D2062B1}" dt="2022-01-26T18:21:29.406" v="10432" actId="313"/>
        <pc:sldMkLst>
          <pc:docMk/>
          <pc:sldMk cId="3353008446" sldId="293"/>
        </pc:sldMkLst>
        <pc:spChg chg="mod">
          <ac:chgData name="Chris Mitsch" userId="5d31b5ec-25f5-4c97-a5da-954c3e216dd8" providerId="ADAL" clId="{0AFEDBAF-84AF-9A42-B950-B3720D2062B1}" dt="2022-01-26T18:20:53.088" v="10367" actId="20577"/>
          <ac:spMkLst>
            <pc:docMk/>
            <pc:sldMk cId="3353008446" sldId="293"/>
            <ac:spMk id="2" creationId="{03CAC38D-6264-3840-9420-089816842107}"/>
          </ac:spMkLst>
        </pc:spChg>
        <pc:spChg chg="mod">
          <ac:chgData name="Chris Mitsch" userId="5d31b5ec-25f5-4c97-a5da-954c3e216dd8" providerId="ADAL" clId="{0AFEDBAF-84AF-9A42-B950-B3720D2062B1}" dt="2022-01-26T18:21:29.406" v="10432" actId="313"/>
          <ac:spMkLst>
            <pc:docMk/>
            <pc:sldMk cId="3353008446" sldId="293"/>
            <ac:spMk id="3" creationId="{C34D6F4F-3408-134B-8D81-484496FBECD0}"/>
          </ac:spMkLst>
        </pc:spChg>
      </pc:sldChg>
    </pc:docChg>
  </pc:docChgLst>
  <pc:docChgLst>
    <pc:chgData name="Chris Mitsch" userId="S::cmitsch@nebrwesleyan.edu::5d31b5ec-25f5-4c97-a5da-954c3e216dd8" providerId="AD" clId="Web-{1F035E34-C946-4A2E-952F-48D494E5F52B}"/>
    <pc:docChg chg="modSld">
      <pc:chgData name="Chris Mitsch" userId="S::cmitsch@nebrwesleyan.edu::5d31b5ec-25f5-4c97-a5da-954c3e216dd8" providerId="AD" clId="Web-{1F035E34-C946-4A2E-952F-48D494E5F52B}" dt="2022-01-19T19:51:42.698" v="32" actId="20577"/>
      <pc:docMkLst>
        <pc:docMk/>
      </pc:docMkLst>
      <pc:sldChg chg="modSp">
        <pc:chgData name="Chris Mitsch" userId="S::cmitsch@nebrwesleyan.edu::5d31b5ec-25f5-4c97-a5da-954c3e216dd8" providerId="AD" clId="Web-{1F035E34-C946-4A2E-952F-48D494E5F52B}" dt="2022-01-19T19:51:42.698" v="32" actId="20577"/>
        <pc:sldMkLst>
          <pc:docMk/>
          <pc:sldMk cId="2057143439" sldId="270"/>
        </pc:sldMkLst>
        <pc:spChg chg="mod">
          <ac:chgData name="Chris Mitsch" userId="S::cmitsch@nebrwesleyan.edu::5d31b5ec-25f5-4c97-a5da-954c3e216dd8" providerId="AD" clId="Web-{1F035E34-C946-4A2E-952F-48D494E5F52B}" dt="2022-01-19T19:51:42.698" v="32" actId="20577"/>
          <ac:spMkLst>
            <pc:docMk/>
            <pc:sldMk cId="2057143439" sldId="270"/>
            <ac:spMk id="3" creationId="{EA8CB90D-5660-8846-A141-DCB6B673767B}"/>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21T15:57:46.843"/>
    </inkml:context>
    <inkml:brush xml:id="br0">
      <inkml:brushProperty name="width" value="0.05" units="cm"/>
      <inkml:brushProperty name="height" value="0.05" units="cm"/>
      <inkml:brushProperty name="color" value="#E71224"/>
    </inkml:brush>
  </inkml:definitions>
  <inkml:trace contextRef="#ctx0" brushRef="#br0">378 2592 24575,'-27'33'0,"1"4"0,16-13 0,-5 22 0,-5-12 0,2 12 0,2-15 0,1 0 0,5 0 0,1-8 0,4-1 0,1-12 0,4 4 0,0-4 0,0 1 0,4-1 0,-4-3 0,3 0 0,-3 3 0,0 1 0,0 3 0,-3 0 0,3 0 0,-4 0 0,4 0 0,0 0 0,0 0 0,0 0 0,0 7 0,-3 9 0,3-5 0,-13 56 0,6-46 0,-5 41 0,8-45 0,1-8 0,2 22 0,-2-5 0,3 25 0,0-17 0,0-2 0,0-15 0,0 15 0,0-11 0,0 11 0,0-15 0,0-11 0,0 1 0,0-3 0,-3-2 0,2 2 0,-2-5 0,3-5 0,-3 5 0,2-5 0,-2 2 0,0 0 0,-1-2 0,0 2 0,-2 0 0,5-2 0,-5 5 0,5-5 0,-2 2 0,3 0 0,0 1 0,0 10 0,0-5 0,0 13 0,0-6 0,0 1 0,0 5 0,0-6 0,0 37 0,-5-22 0,4 22 0,-8-30 0,8 1 0,-4-11 0,5 9 0,0-17 0,0 7 0,0-6 0,-3-5 0,3 2 0,-3-3 0,3 3 0,0-3 0,0 4 0,0-1 0,0 0 0,0 11 0,0-6 0,0 2 0,0-4 0,0-2 0,4 11 0,-3-6 0,4 5 0,-5-4 0,0-2 0,0-1 0,0-1 0,0-2 0,0 10 0,0 18 0,0 11 0,-7 15 0,5-23 0,-13 18 0,6-18 0,0 8 0,2 11 0,7-26 0,0 26 0,0-33 0,0 8 0,0-14 0,0 1 0,-3 0 0,2-1 0,-2-1 0,3-5 0,4 13 0,-2-13 0,2 13 0,-4-6 0,-4 22 0,2-19 0,-5 9 0,3-21 0,0 8 0,-2-6 0,2 5 0,-3-7 0,3-3 0,-2-1 0,5-3 0,-2 3 0,8 8 0,-1-5 0,6 15 0,-3-15 0,2 5 0,-6 18 0,0-22 0,-3 29 0,5-23 0,-4 4 0,4-3 0,-1 1 0,2 1 0,4 8 0,1 0 0,-6-1 0,4 1 0,-7 0 0,2 0 0,-4 0 0,0-8 0,3-5 0,-2-5 0,2-2 0,0 3 0,3 8 0,5 16 0,4 27 0,4 20 0,-8-29 0,-2 2 0,-3 1 0,0 1 0,4 7 0,0 0-530,-9-7 1,0-1 529,8-1 0,1-2 0,-1 29-3,2-5 3,5-30 0,-10-12 0,4-16 0,-3-1 0,-1 3 1058,0 22-1058,7 19 0,-11 19 0,3-20 0,-1 1 0,-4 26 0,0 3 0,0-48 4,0-22-4,0-6 0,-3-5 0,2 6 0,-6 33 0,5-22 0,0 22 0,0 0 0,2-17 0,-5 41 0,4-30 0,-6-18 0,6 8 0,-5-25 0,5 2 0,-2-5 0,3 2 0,0 0 0,-3 1 0,2 11 0,-10 16 0,10-14 0,-7 35 0,4-35 0,3 37 0,-4-26 0,5 26 0,0-34 0,-4 18 0,2-22 0,-5 0 0,6-1 0,-2-8 0,3 3 0,0-3 0,0 4 0,0-8 0,0 0 0,-5 8 0,4-5 0,-8 16 0,1 9 0,-6 12 0,-2 15 0,0 0 0,2-15 0,6-4 0,0-22 0,7-3 0,-2-7 0,3 0 0,-5 8 0,4 1 0,-3 0 0,-4 21 0,7-1 0,-7 22 0,1 0 0,5 0 0,-12 0 0,3-15 0,-2-11 0,0-18 0,6-10 0,0-4 0,3 41 0,1-31 0,8 42 0,-4-20 0,12 26 0,-10 4 0,6 27 0,-9-27 0,0 11 0,7-15 0,-1-15 0,12-4 0,-7-15 0,2-8 0,-4-1 0,-1-1 0,-3-5 0,2 2 0,-6 3 0,2-8 0,-3 8 0,5 1 0,-4-10 0,3 9 0,-1-13 0,-2 5 0,2-2 0,0 0 0,-2 9 0,2-7 0,-3 16 0,0 23 0,5-14 0,-4 12 0,7-33 0,-8 1 0,4 2 0,-4 3 0,4 6 0,-3-13 0,4 13 0,-5 10 0,4-5 0,-2 27 0,2-26 0,-4 26 0,0-33 0,5 22 0,-1-33 0,1 8 0,-2-12 0,-3-5 0,0 5 0,0-2 0,3 3 0,-2 0 0,2 0 0,-3 0 0,0 0 0,3 0 0,1-3 0,3 2 0,0-2 0,0-1 0,0 4 0,0 3 0,2 6 0,4 6 0,-6 17 0,9 4 0,-7 15 0,0 1 0,-1-17 0,-8-10 0,0-18 0,0-10 0,0-1 0,-3 1 0,2-4 0,-2 6 0,3-2 0,0 11 0,0-6 0,0 13 0,0-14 0,0 7 0,0-8 0,0 7 0,0-5 0,0 6 0,0-12 0,0 4 0,0-4 0,0 1 0,-3 2 0,2-5 0,-2 5 0,3-2 0,0 11 0,0 1 0,0 8 0,0 0 0,0-1 0,0-6 0,4 5 0,0-13 0,2 5 0,0-7 0,-1 7 0,3-5 0,-3 3 0,-2-9 0,0 0 0,1-3 0,0 4 0,2-8 0,-2 4 0,6 0 0,-2 0 0,5 7 0,-5-7 0,13 9 0,14-3 0,0 7 0,11-6 0,-23 0 0,6 0 0,-16-2 0,7 1 0,-12-2 0,2-8 0,-3 4 0,0-4 0,0 1 0,0-1 0,3 1 0,1-1 0,3 1 0,7 4 0,3-2 0,7 4 0,-1-4 0,-6 4 0,-3-5 0,-7 5 0,0-3 0,-3 0 0,2 0 0,-2 0 0,0-3 0,2 2 0,-5-5 0,5 5 0,-2-5 0,10 7 0,3-7 0,6 8 0,17-1 0,2 13 0,1-5 0,-4 8 0,-15-12 0,0 3 0,15-10 0,-11 4 0,3-7 0,-9 2 0,10 3 0,11-5 0,15 5 0,0-7 0,-15 5 0,-4-4 0,-15 8 0,-1-8 0,16 4 0,-11-5 0,11 0 0,-15 0 0,0 4 0,15-2 0,-19 2 0,32-4 0,-25 0 0,44 0 0,-3 0-412,25 0 412,-16 0 0,12 0-463,-47 4 0,1 2 463,2-1 0,-1 1 0,0 4 0,-2 0 0,31 0 0,-14 5 0,-17-13 0,-13 8 392,-18-9-392,-12 2 946,1-3-946,0 0 0,0-3 0,0-1 0,0-3 0,3 0 0,9-6 0,0-6 0,10-3 0,-3-3 0,-2 11 0,-9 1 0,5 9 0,-10 4 0,18 1 0,-4 6 0,7-1 0,15 7 0,-12-2 0,28 4 0,-13-1 0,17 2 0,-1 1 0,15-8 0,-11 5 0,27-12 0,-42 5 0,-1-7 0,-31 0 0,6 0 0,-4 0 0,29 7 0,-19-5 0,28 5 0,-12 1 0,15-7 0,0 14 0,0-13 0,0 12 0,14-7 0,-10 8 0,9-1 0,-28-1 0,27 5 0,-27-4 0,-1 0 0,21 0-329,-10 2 1,0-2 328,2-12 0,-14 7 0,3 0 0,-1-3 0,0-1 0,0 5 0,-1 0 0,35 1 0,-18 3 0,-28-10 0,-16 4 0,-8-1 0,0-3 0,0-1 657,7-3-657,-5 0 0,5 0 0,1 0 0,-6 0 0,5 0 0,-7 3 0,6-2 0,-4 5 0,1-5 0,-4 5 0,-2-5 0,0 2 0,2-3 0,-2 0 0,0 0 0,-1 0 0,6 0 0,-4 0 0,9-3 0,0 2 0,-5-2 0,5 0 0,1 2 0,1-6 0,23-2 0,19 3 0,20-1-932,14-2 932,1 7 0,-1-7 0,1 0 0,-39 7 0,29-7 0,-44 9 0,20 0 0,-28 0 0,-20 0 0,-7-3 932,-4 2-932,3-5 0,0 2 0,4-3 0,22-2 0,6-2 0,6 5 0,13-9 0,-34 13 0,18-5 0,-33 4 0,16 2 0,6-6 0,-7 2 0,16-5 0,-20 2 0,0-1 0,-1 0 0,-1 5 0,3-3 0,6 1 0,16 0 0,20-7 0,3 4 0,-4-7 0,-27 8 0,-19 0 0,-9 4 0,0-3 0,-2 0 0,2 0 0,-3 0 0,3 0 0,1-3 0,3 3 0,7-10 0,-5 9 0,28-9 0,-17 3 0,19 0 0,-22 0 0,-3 9 0,-7 2 0,-3 3 0,-1 0 0,0 0 0,1 0 0,0 0 0,2 0 0,-5 0 0,12 0 0,-7 0 0,31 0 0,-1 7 0,22 2 0,-15 5 0,-4-1 0,-23-4 0,-1-4 0,-15 1 0,3-5 0,-7 2 0,4-3 0,4 3 0,-1-2 0,4 5 0,-3-5 0,10 7 0,-1-3 0,11 6 0,0 3 0,0-2 0,-11-2 0,-3-5 0,-10-5 0,0 0 0,0-4 0,-3-3 0,2 0 0,-2-6 0,3 5 0,0-5 0,-3 5 0,2-5 0,-2 5 0,3-2 0,0 3 0,0 0 0,0 0 0,3 0 0,-2 0 0,2 0 0,-3 3 0,-3-2 0,-1 2 0,0-3 0,-2 0 0,2 0 0,0 3 0,-2-2 0,5 2 0,-2-3 0,3 0 0,3 3 0,1 1 0,0 3 0,-1 0 0,0 0 0,1 3 0,3 1 0,-3 0 0,-1-1 0,-3 0 0,0-2 0,0 2 0,0-3 0,0 0 0,0 0 0,0 0 0,0 0 0,3 0 0,1 0 0,2 0 0,9 0 0,1 5 0,23-4 0,-11 12 0,11-10 0,0 20 0,34-9-763,-29 3 1,2 3 762,10-3 0,8 0 0,9 5 0,10 2 0,-6 0 0,5 2 0,2 1-999,3-3 0,8 2 1,-10-4 998,-9-2 0,-9-3 0,-5 1 0,-4-3 0,31-4 0,-57-3 0,-6-8 0,-26-4 0,0 1 0,0-1 1283,0-3-1283,3 7 3238,1-3-3238,26 3 0,-10 0 0,34 0 0,-34 0 0,7 0 0,-23-14 0,-2-3 0,6-14 0,-4 0 0,7-15 0,-12-4 0,9-15 0,-14 15 0,7 4 0,-8 0 0,4 11 0,5-26 0,4 11 0,-1 8 0,1-2 0,-6 28 0,2-6 0,4 1 0,-8 8 0,7-7 0,-8 9 0,3-3 0,-3 0 0,2 0 0,-5 0 0,5 0 0,0-8 0,-2 7 0,8-21 0,-5 12 0,5-6 0,-4 9 0,0-1 0,0 9 0,0-7 0,-4 1 0,6-19 0,-1-12 0,8-15 0,6 0 0,-7 15 0,7-12 0,-8 28 0,-2-5 0,1-3 0,-10 15 0,6-18 0,-9-1 0,3-4 0,1 1 0,-4 13 0,8 8 0,-3 8 0,4-11 0,2 8 0,-3 1 0,4 8 0,6-3 0,-1-5 0,12 0 0,-11 0 0,2 5 0,-7 3 0,0 0 0,9-13 0,-10 12 0,7-8 0,-7 5 0,-5 5 0,24-24 0,-15 12 0,29-22 0,-2 14 0,29-19-961,11 4 961,-35 19 0,2-2-729,-2 2 1,1-1 728,7-2 0,1 1 0,1 3 0,1 2 0,8-3 0,-3 3-5983,24-3 5983,-20 5 0,-45 19 0,-15-12 594,5 0-594,-13-45 0,3-7 0,-4-30 80,0-1-80,0 43 0,0 0 0,1 5 0,-2 0 2741,-3-5 1,-1-1-2742,3-41 0,-7 30 0,9 15 0,0 33 0,4 10-5139,5-40 5139,0 30 446,18-69-446,-2 29 0,1-2 0,2-3 0,13-25 0,-19 43 0,1 2 0,20-22 0,-13 16 0,22-12 0,-23 16 0,1 17 0,-15 2 0,2 5 6708,-6-6-6708,4-1 229,-3 7-229,1-20 0,-5 17 0,7-34 0,-9 26 0,3-11 0,-5 15 0,3-15 0,-5-19 0,6-4 0,-8-27-634,8 12 634,-5 0 0,5 26 0,0-1 0,-7 39 0,11-24 0,-11 28 0,7-5 634,-4 7-634,3 0 0,0 0 0,1-8 0,3 6 0,-1-12 0,4 12 0,-5-6 0,3 1 0,-5 5 0,3-13 0,-6 16 0,1-15 0,-5 8 0,0-11 0,0 0 0,0 1 0,4-1 0,1 7 0,3 3 0,-1 7 0,0 0 0,0 0 0,0 3 0,0-2 0,3-4 0,-2 1 0,-1-1 0,10-19 0,-13 23 0,15-30 0,-15 30 0,5-9 0,-1 1 0,0 5 0,-3-13 0,1 13 0,-5-13 0,5 14 0,-2-7 0,3 8 0,0 0 0,0 0 0,6-21 0,0-7 0,-2-6 0,0 2 0,-10 0 0,9 11 0,-9-4 0,3 11 0,-1 9 0,-2-42 0,2 35 0,-3-49 0,-10 2-689,8-15 689,-3 31 0,0-1 0,5-41 0,0 14 0,5 20 0,0 19 0,5 15 0,1 1 0,-2 6 0,10-20 689,-3 17-689,10-19 0,-5 15 0,-7 11 0,2-1 0,-7 3 0,2 2 0,-3-5 0,-4-1 0,7-16 0,-10 3 0,14-26 0,-13 26 0,8-4 0,-9 18 0,5 7 0,-5 3 0,5-2 0,-2 5 0,3-2 0,-3 3 0,3-10 0,-1-4 0,3-2 0,-4-6 0,3 6 0,-7 0 0,4-13 0,-2 19 0,1-8 0,-1 12 0,1 5 0,-4-2 0,0 0 0,0 3 0,3-7 0,1 7 0,3-7 0,0 7 0,0-7 0,-1 7 0,5-7 0,-4 4 0,7-4 0,-4 0 0,4 0 0,0 0 0,0 0 0,-3 0 0,-1 3 0,-3-2 0,6-6 0,-4 7 0,4-9 0,-9 13 0,2-5 0,-2 5 0,3-2 0,0 3 0,-3 0 0,2-3 0,-2 2 0,3-5 0,3 2 0,-3 0 0,0 1 0,0 7 0,-3-7 0,-1 6 0,4-10 0,-3 7 0,-1-3 0,4 6 0,-7-3 0,3 4 0,1-4 0,-4 0 0,7 0 0,-7 0 0,7-3 0,-4 2 0,1-2 0,3 6 0,-4-6 0,1 6 0,2-9 0,-2 5 0,3-2 0,-3 3 0,2 3 0,-5-2 0,5 2 0,-2-3 0,0 0 0,2 0 0,-5 0 0,5 0 0,-2 0 0,3 0 0,0 0 0,0 0 0,-3 0 0,2-3 0,-2 5 0,3-4 0,0 5 0,0 0 0,0 1 0,0 3 0,0 0 0,0-3 0,-3-1 0,2 0 0,-2-2 0,0 2 0,2 0 0,-2-2 0,0 2 0,-1-3 0,0-3 0,-2 2 0,2-5 0,-3 2 0,3 0 0,1-2 0,0 5 0,2-5 0,-5 5 0,5-2 0,-5 3 0,5 4 0,-5-4 0,5 3 0,-2-3 0,3 0 0,-3 0 0,2 4 0,-2-4 0,6 4 0,1-4 0,0 3 0,2-3 0,-5 7 0,2-7 0,0 7 0,-2-7 0,5 7 0,-6-3 0,4-1 0,-4 4 0,0-3 0,-4 0 0,7-1 0,-2-3 0,13-2 0,2-4 0,-3 6 0,1-5 0,-13 8 0,5-3 0,-2 0 0,0 0 0,-1 0 0,0 0 0,-2 3 0,2 1 0,-6 0 0,2 2 0,-2-2 0,3 3 0,0 0 0,0 0 0,-3-3 0,2 2 0,-2-2 0,3 3 0,0 0 0,0 0 0,0 0 0,0-3 0,3 2 0,-2-5 0,2 5 0,-3-5 0,0 5 0,0-5 0,3 5 0,-3-2 0,7 0 0,-7 2 0,3-2 0,-3 3 0,0 0 0,0-3 0,0 2 0,0-2 0,0 3 0,3 0 0,-5-3 0,4 2 0,-5-2 0,3 3 0,0 0 0,0 0 0,0 0 0,0-3 0,0 2 0,0-2 0,0 3 0,0-3 0,0 2 0,0-2 0,0 3 0,0 0 0,3 0 0,-2 0 0,2 0 0,-3 0 0,0-3 0,0 2 0,0-2 0,0 3 0,3 0 0,-5-3 0,4 2 0,-5-2 0,3 3 0,-3-3 0,2 2 0,-2-2 0,3 3 0,0-3 0,0 2 0,0-2 0,0 3 0,0 0 0,0 0 0,0 0 0,0 0 0,3-3 0,-2 2 0,2-2 0,-3 3 0,0 0 0,0 0 0,0 0 0,0 0 0,0 0 0,0 0 0,-1 0 0,1 0 0,0 0 0,0 0 0,0 0 0,0 0 0,0 0 0,0 0 0,0 0 0,0 0 0,3 0 0,-2 0 0,2 0 0,-3 0 0,0 0 0,0 0 0,0 0 0,0 0 0,0 0 0,0 0 0,0 0 0,0 0 0,0 0 0,0 0 0,0 0 0,3 0 0,1 0 0,0 0 0,-1 0 0,-3 0 0,0 0 0,0 0 0,0 0 0,0 0 0,0-3 0,0 2 0,3-2 0,-2 3 0,2 0 0,-6-3 0,2 2 0,-2-2 0,3 0 0,0 2 0,0-5 0,0 5 0,0-2 0,0 3 0,0 0 0,-3-3 0,2 2 0,-2-2 0,3 3 0,0 0 0,0-3 0,0 2 0,0-2 0,0 3 0,3 0 0,-3 0 0,3 0 0,-3 0 0,0 0 0,0 0 0,0 0 0,4 0 0,-1 0 0,1-3 0,-1 2 0,-3-2 0,0 0 0,0 2 0,0-2 0,0 3 0,3 0 0,-2 0 0,-1-3 0,-1 2 0,-2-2 0,3 3 0,0 0 0,0 0 0,0 0 0,0 0 0,0 0 0,0 0 0,0 0 0,0 0 0,0 0 0,3 0 0,1 0 0,0 0 0,2 0 0,-5 0 0,2 0 0,-3 0 0,0 0 0,0 0 0,0 0 0,0 0 0,3 0 0,-2 0 0,2 0 0,-3 0 0,0 0 0,0 0 0,0 0 0,0 0 0,3 0 0,-3 0 0,4 0 0,-1 0 0,1 0 0,-1 0 0,4 0 0,-7 0 0,3 0 0,-3 0 0,0 0 0,4 0 0,-4 0 0,3 0 0,-3 0 0,0 0 0,0 0 0,0 0 0,0 3 0,0-2 0,0 2 0,0-3 0,0 0 0,0 0 0,0-3 0,0-1 0,26 0 0,-20 1 0,31 8 0,-24-4 0,11 8 0,0-8 0,-8 4 0,-2-5 0,1 0 0,-6 0 0,2 0 0,-8 0 0,-3 0 0,3 0 0,9 0 0,-7 0 0,6 0 0,-8 0 0,1 0 0,0 0 0,-1 0 0,-3 0 0,0 0 0,0 0 0,3 0 0,1 0 0,0 0 0,-1 0 0,0 0 0,1 3 0,-1-2 0,1 2 0,-4-3 0,-1 0 0,1 0 0,0 0 0,0 0 0,0-3 0,0 2 0,0-2 0,0 3 0,0 0 0,0 0 0,3 0 0,-5-3 0,4 2 0,-5-2 0,3 3 0,0 0 0,0 0 0,0 0 0,0 0 0,0 0 0,0 0 0,0 0 0,0 0 0,0 0 0,-3 3 0,2-2 0,-2 2 0,3-3 0,0 3 0,0-2 0,0 2 0,-3 0 0,2-2 0,-2 2 0,3 0 0,0-2 0,0 2 0,-3 0 0,2-2 0,-2 2 0,3-3 0,0 3 0,0-2 0,3 2 0,-2 0 0,2-2 0,-3 2 0,0-3 0,0 0 0,0 0 0,0 0 0,0 0 0,0 0 0,0 0 0,0 0 0,0 0 0,0 0 0,0 3 0,0-2 0,0 2 0,3-3 0,-3 0 0,4 0 0,-4 0 0,-1 0 0,1 0 0,4 0 0,-4 0 0,7 0 0,-7 0 0,0-3 0,-1 2 0,-2-2 0,3 3 0,0 0 0,0 0 0,0 0 0,0 0 0,0-3 0,0 2 0,0-2 0,3 3 0,1 0 0,3 0 0,-3 0 0,2-3 0,-5 2 0,2-5 0,-3 5 0,0-2 0,0 3 0,0 0 0,0 0 0,0-3 0,0 2 0,0-2 0,3 3 0,1 0 0,0 0 0,-1 0 0,-3 0 0,0-3 0,0 2 0,0-5 0,0 5 0,0-2 0,-3 0 0,2 2 0,-2-2 0,3 3 0,0 0 0,0 0 0,0 0 0,0 3 0,0-2 0,0 2 0,0-3 0,0 0 0,0 0 0,0 0 0,0 0 0,-1 0 0,1 0 0,0 0 0,4 0 0,-1 0 0,4 0 0,0 0 0,0 0 0,0 0 0,0 0 0,0 0 0,-6 3 0,4-2 0,-7 2 0,5-3 0,-3 0 0,0 0 0,0 0 0,3 0 0,1 0 0,3 0 0,0 0 0,-3 0 0,-1 3 0,-3-2 0,0 2 0,0-3 0,0 0 0,0 0 0,0 0 0,0 0 0,0 0 0,-3 3 0,2-2 0,-2 2 0,3-3 0,0 0 0,0 0 0,0 3 0,0-2 0,0 2 0,0 0 0,0-2 0,3 2 0,1 0 0,3-2 0,-4 2 0,1-3 0,-4 0 0,-1 0 0,1 0 0,4 0 0,-1 0 0,4 0 0,-3 0 0,-1 0 0,-6 3 0,2-2 0,-2 2 0,3-3 0,0 0 0,0 0 0,0 0 0,0 0 0,3 0 0,-2-3 0,2 2 0,0-2 0,1 3 0,0 0 0,-1 0 0,-3 0 0,0-3 0,0 2 0,0-2 0,0 3 0,0 0 0,0 0 0,0 0 0,0-3 0,0 2 0,0-2 0,0 3 0,0 0 0,0 0 0,0 0 0,0 0 0,0-3 0,0 2 0,0-2 0,0 3 0,0-3 0,0 2 0,0-5 0,0 5 0,0-2 0,0 3 0,0 0 0,0 0 0,3 0 0,-3 0 0,4 0 0,-4-3 0,0 2 0,0-2 0,3 3 0,8 0 0,5 0 0,1 0 0,-6 0 0,-8 0 0,-3 0 0,3 3 0,1-2 0,3 2 0,0-3 0,-3 0 0,-1 0 0,7 0 0,-4 0 0,5 0 0,-4 0 0,-7 0 0,7 0 0,-7 0 0,3 0 0,-3 0 0,0 0 0,0 0 0,0 0 0,0 0 0,3 0 0,-2 0 0,5 0 0,-2-3 0,0 2 0,-1-2 0,-3 3 0,0 0 0,3 0 0,1 0 0,0 0 0,-1 0 0,-3 0 0,0 0 0,0 0 0,0 0 0,0 0 0,3 0 0,-2 3 0,5-2 0,-2 2 0,3-3 0,-3 3 0,-1-2 0,-3 5 0,0-5 0,0 5 0,0-2 0,0 0 0,0-1 0,0 0 0,0-2 0,0 2 0,-3 0 0,2-2 0,-2 5 0,6-2 0,-2 3 0,5-3 0,-2 2 0,3-2 0,-4 3 0,1-3 0,-4 2 0,-1-5 0,1 5 0,0-5 0,-3 5 0,3-5 0,-4 2 0,4-3 0,0 0 0,0 0 0,3 0 0,-2 0 0,13 0 0,-11 0 0,10 0 0,-12 0 0,2 0 0,-3-3 0,0 2 0,0-2 0,3 0 0,1 2 0,3-2 0,0 0 0,-3-1 0,-1 0 0,-3-2 0,0 5 0,0-2 0,0 3 0,0 0 0,0 0 0,0 0 0,0 0 0,0 0 0,0 0 0,0 0 0,0 0 0,0 0 0,3 0 0,-3 0 0,4-3 0,-1 2 0,1-2 0,2 3 0,-2 0 0,-1 0 0,-3 0 0,0 0 0,0 0 0,0 0 0,0-3 0,3 2 0,1-2 0,3 0 0,0 2 0,8-2 0,1-2 0,8 4 0,15-3-6784,-12 4 6784,5-4 0,-21 4 0,-7-3 0,-5 3 0,5 0 0,-1 0 0,1 0 6784,-1 0-6784,-3 0 0,0 0 0,0 0 0,0 0 0,0 0 0,0 0 0,0 0 0,3 0 0,-2 0 0,2 0 0,-3 0 0,3 0 0,-2 0 0,2 0 0,0 0 0,-2 0 0,5 0 0,-5 0 0,2 0 0,-3 0 0,0 0 0,0 0 0,0 0 0,0 0 0,0 0 0,0 0 0,0 0 0,3 0 0,-2-4 0,12 4 0,-10-3 0,11 3 0,-10 0 0,10 0 0,2 0 0,23 0 0,-11 4 0,11-3 0,-23 4 0,6-5 0,-13 0 0,6 0 0,-8-3 0,-4 2 0,4-2 0,-7 3 0,7 0 0,-7 0 0,7 0 0,-4 3 0,4-2 0,0 2 0,0 0 0,0-2 0,8 2 0,-6-3 0,5 0 0,0 0 0,-5 0 0,6 0 0,-1 0 0,-2 0 0,3 0 0,3 0 0,-2 0 0,1 0 0,-3-3 0,-10 2 0,-1-2 0,-3 3 0,0 0 0,3 0 0,-2 0 0,2 0 0,0 0 0,1 0 0,3 0 0,0 0 0,-3 0 0,9 0 0,-10 0 0,11 0 0,-11 0 0,4 0 0,-3 0 0,2 0 0,-5 0 0,2 0 0,-3 0 0,0 0 0,0 0 0,0 0 0,0 0 0,0 0 0,3 3 0,-2-2 0,5 2 0,-2 0 0,3-2 0,8 2 0,-7-3 0,4 0 0,1 0 0,-7 0 0,9 0 0,-8 0 0,-1 0 0,1 0 0,-3 0 0,-1 0 0,-3 0 0,0 0 0,0 0 0,3 0 0,-2 3 0,2-2 0,-3 2 0,0-3 0,3 0 0,1 0 0,0 0 0,2 0 0,-5 0 0,5 0 0,-5 0 0,2 0 0,-3 0 0,0 0 0,0 0 0,0 0 0,3 0 0,-2 0 0,2-3 0,-3 2 0,0-2 0,0 3 0,0 0 0,0-3 0,0 2 0,0-2 0,3 3 0,1 0 0,0 0 0,-1 0 0,-3 0 0,3-3 0,1 2 0,3-2 0,-3 0 0,-1 2 0,0-5 0,1 5 0,3-2 0,-1 0 0,-2 2 0,-1-2 0,-3 3 0,0 0 0,0 0 0,0 0 0,0 0 0,0 0 0,0 0 0,0 0 0,3-3 0,-2 2 0,2-2 0,-3 3 0,0 0 0,0-3 0,0 2 0,0-2 0,0 3 0,3 0 0,-2 0 0,2 0 0,-3 0 0,0 0 0,3 0 0,-2 0 0,2-3 0,0 2 0,1-5 0,3 2 0,-3-3 0,-1 0 0,0-3 0,1 2 0,0-2 0,-1 6 0,7 1 0,-7 3 0,8 3 0,-11 1 0,-1 0 0,1-1 0,0 0 0,0-2 0,0 2 0,4-3 0,-4 3 0,14-2 0,-8 2 0,8-3 0,-7 0 0,0 0 0,-3 0 0,-1 0 0,-3 0 0,0 0 0,0 0 0,0 3 0,0-2 0,0 2 0,3-3 0,-2 0 0,2 0 0,-3 0 0,0 0 0,0 0 0,0 0 0,0 0 0,0 0 0,0 0 0,0 3 0,3-2 0,-2 2 0,2-3 0,0 0 0,-2 0 0,2 0 0,-3 0 0,3 0 0,1 3 0,-1-2 0,0 2 0,1-3 0,-1 0 0,1 0 0,-1 0 0,-3 3 0,0-2 0,0 5 0,0-5 0,0 2 0,0-3 0,0 3 0,0-2 0,0 2 0,0-3 0,3 0 0,9 0 0,-7 0 0,9 0 0,-10 0 0,3 0 0,-3 0 0,-1 0 0,-3 0 0,0 0 0,0 0 0,0 0 0,0-3 0,0 2 0,0-2 0,0 3 0,0 0 0,0 0 0,0 0 0,3 0 0,1 0 0,0 0 0,2 0 0,-6 0 0,4 0 0,-4 0 0,0 0 0,0 0 0,-1 0 0,5 0 0,-1 0 0,1 0 0,-1 0 0,-3 0 0,3 0 0,-2 0 0,5 0 0,-5 0 0,2 0 0,-3 0 0,0 0 0,0 0 0,0 0 0,3 0 0,1 0 0,0 0 0,10 0 0,-9-3 0,7 2 0,-9-2 0,-3 3 0,0 0 0,3 0 0,1 0 0,0 3 0,-1-2 0,-3 2 0,0-3 0,0 0 0,0 0 0,0 0 0,0 0 0,0 0 0,0 0 0,0 0 0,3 0 0,-3 3 0,4-2 0,-5 2 0,1-3 0,0 0 0,0 0 0,0 0 0,4 0 0,-4 0 0,3 0 0,0 0 0,-2 0 0,2 0 0,0 0 0,-2 0 0,2 0 0,-3 0 0,3 0 0,-2 0 0,2 0 0,-3 0 0,-3 3 0,2-2 0,-2 5 0,3-5 0,0 2 0,0-3 0,0 0 0,0 0 0,0 0 0,0 0 0,0 3 0,0-2 0,0 5 0,0-5 0,0 2 0,3-3 0,-2 0 0,2 0 0,-3 0 0,-3 3 0,2-2 0,-2 2 0,3-3 0,0 0 0,0 0 0,0 0 0,0 0 0,0 0 0,0 0 0,0 0 0,0 0 0,0 0 0,0 0 0,0 0 0,0 0 0,0 0 0,3 0 0,1 0 0,-1 0 0,1 0 0,-5 0 0,-2 3 0,3-2 0,-4 2 0,4-3 0,0 0 0,0 0 0,0 0 0,0 0 0,0 0 0,0 0 0,0 0 0,0 0 0,0 0 0,0 0 0,0 0 0,0 0 0,0 0 0,0 0 0,0-3 0,0-1 0,-3-3 0,2 0 0,-5 0 0,5 3 0,-2-2 0,3 5 0,11-2 0,-9 3 0,12 0 0,-13-3 0,2 2 0,0-2 0,1 3 0,0-3 0,2 2 0,-2-5 0,3 2 0,-3-3 0,2 3 0,-6 1 0,0 0 0,0 2 0,-3-5 0,3 5 0,0-5 0,0 5 0,3-5 0,-3 2 0,3 0 0,-3-2 0,0 2 0,0-3 0,0-3 0,2-8 0,4-6 0,-6 4 0,5 3 0,-11 10 0,5 0 0,-5 0 0,5 0 0,-5 0 0,5 0 0,-2-3 0,0 2 0,2-5 0,-5 2 0,5 0 0,-5-2 0,5 5 0,-5-2 0,2 3 0,-3 0 0,3 3 0,1-2 0,0-1 0,2-4 0,-2-3 0,0 0 0,2 3 0,1-5 0,-2 7 0,4-1 0,-8 4 0,2-1 0,0-4 0,1-3 0,3 0 0,-3 0 0,2 0 0,-5 3 0,2-2 0,0 5 0,-2-2 0,2 3 0,-3-3 0,0 3 0,3-4 0,-2 1 0,2 0 0,0-4 0,-2 0 0,2 3 0,0 1 0,-2 0 0,5 2 0,-5-2 0,2 3 0,-3-3 0,3 2 0,-2-2 0,2 0 0,-6 5 0,2-4 0,-2 5 0,3-3 0,0 0 0,0-3 0,0-1 0,0 0 0,0-2 0,0 2 0,0 0 0,0-2 0,0 5 0,0-2 0,-3 3 0,-1-3 0,-3 2 0,0-5 0,3 2 0,1 0 0,3-2 0,0 5 0,0-5 0,3-1 0,-2 3 0,5-6 0,-2 6 0,3-3 0,-3 0 0,-1 1 0,-3 2 0,0-3 0,-5-4 0,-2 2 0,-5-5 0,1 10 0,-3-2 0,4 5 0,-4-5 0,6 5 0,-1-5 0,2 2 0,-4-3 0,-11 2 0,-16-10 0,3 9 0,-4-6 0,18 11 0,7 1 0,0 0 0,0 0 0,0-3 0,3 2 0,-2-2 0,8 3 0,-4-3 0,8 2 0,-19-34 0,-11-5 0,1 1 0,-4-2-653,-1 7 1,-2-1 652,-6-13 0,-2 2 0,4 15 0,1 2-96,4-4 1,2 2 95,-16-8 0,20 15 0,10 2 0,5 13 0,-17-21 0,11 12 1292,-9-7-1292,-2-5 204,-2 4-204,1 0 0,6 3 0,-1 1 0,-16-18 0,-22-19 0,10 9 0,-3-1 0,8 11 0,-1 1 0,-11-9 0,-1 3-367,10 13 0,3 5 367,-18-8 0,12-1 0,27 21 0,12 0 0,-1 5 0,6 3 0,-1-7 0,3 8 734,-8-15-734,7 15 0,-20-24 0,6 17 0,-5-7 0,2 8 0,6 9 0,-8-10 0,0 13 0,1-6 0,6 8 0,3-6 0,-1 2 0,6-5 0,-8-1 0,6-8 0,0 8 0,-6-9 0,1 14 0,-8-9 0,8 9 0,1-3 0,2 3 0,5-1 0,-3 0 0,5-2 0,2 5 0,-3-2 0,-7-3 0,5 7 0,-13-7 0,-9 4 0,11 0 0,-10-2 0,23 4 0,0 0 0,0 0 0,-8-2 0,-1-4 0,-8 2 0,1-4 0,-17-5 0,-2 11 0,-17-12 0,17 19 0,-28-14 0,8 14-423,13-8 1,-3 1 422,7 8 0,1-1 0,1-6 0,0-1 0,-45 7 0,26-5 0,-12 7 0,16 0 0,15 0 0,12-3 0,16 2 845,11-2-845,-5-3 0,7 4 0,-4-7 0,6 8 0,-3-2 0,2 0 0,-5 2 0,-5-2 0,-5 3 0,-8-4 0,0-2 0,-15 0 0,-4-5 0,-30 9 0,26-6 0,-23 8 0,50 0 0,-17 0 0,28 0 0,-5 0 0,10 0 0,-2 0 0,2 0 0,-26 0 0,10 0 0,-12 4 0,21-4 0,-24-23 0,23 10 0,-22-9 0,-14-4 0,-22-5 0,-3 2 0,20 9 0,-2 0-761,-9-6 1,-7-5-1,9 5 761,13 8 0,5 1 0,-10-5 0,3 0 0,-22-9 0,33 17 0,24 0 0,-6 4 0,6 2 0,-8-3 2282,-30-12-2282,12 8 0,-2 0 0,-41-23-1374,16 10 0,-4-1 1374,12 6 0,-2 1 0,-22-9 0,-4 2 0,2 8 0,1 3 0,8-1 0,2 3-768,7 9 1,3 1 767,5-4 0,2 0 0,-1 4 0,0 0 0,-1-5 0,2-1-508,6 2 1,1-1 507,1 0 0,2 1-213,5 4 0,2 1 213,-35-11 2287,3 14-2287,39-5 1615,-2 7-1615,-10 0 0,-30 0-146,26 0 0,-3 0 146,-6 0 0,0 0 0,8-1 0,0 2 0,-6 4 0,0 0-140,4-4 0,3 0 140,5 4 0,3 0 0,-23-2 0,33 1 0,28 3 0,-1-3 1516,3 2-1516,2-5 878,-2 2-878,3 0 0,-3 1 0,2 0 0,-5 2 0,2-5 0,-3 5 0,0-5 0,3 2 0,1-3 0,3 0 0,0 0 0,-3 0 0,-1 0 0,-10 0 0,-2 0 0,-23 0 0,11 0 0,-11 0 0,23 0 0,-6 0 0,5 0 0,-22-7 0,-4 5 0,-30-5 0,-4 7-810,-1 0 810,-10 0 0,10 0 0,-14 0 0,42 5 0,-1 0 0,6-5 0,1 2 0,2 6 0,-2 1 0,-19-4 0,0 1 0,-25 12 0,22-7 0,2-2 0,2 2 0,-23-2 0,39-9 0,-43 0 0,12 0 0,28 5 0,-3 0-663,0-4 0,-1 0 663,-7 5 0,0-2 0,8-4 0,0 0 0,1 5 0,1-1-390,-42-2 390,14 7-5948,28-9 5948,23 0 495,24 0-495,-8 0 903,-17 7-903,-46 5 0,18 3 0,-7 2-978,-21 2 1,-6 1 977,25-3 0,-2 1 0,-2-1 800,-6 1 0,-3 0 0,0 0-800,-1 0 0,0 0 0,2-1 0,7-3 0,2 0 0,2-1-372,-24 6 0,10-2 372,-5-5 0,43-3 0,36-9 2573,5 0-2573,-2 0 3701,3 0-3701,0 0 1101,0 0-1101,-3 0 0,-1 0 0,-26 0-6784,-35 0 6784,22 9 0,-4 2 0,-19-4 0,-3 2-822,1 12 0,-3 2 822,-12-9 0,-3-1 0,-1 5 0,0-1 0,2-3 0,-3-3 0,15-6 0,-4-1 0,5 1 0,-7 6 0,4-1 0,2-9 0,5 0-25,17 4 0,10 0 25,17-5 0,-30 0 0,38 0 5945,1 0-5945,11 0 2449,1 0-2449,3 0 84,0 0-84,0-3 0,0-1 0,-10-4 0,7-3 0,-11 2 0,3 2 0,-5-1 0,3 7 0,-1-3 0,3 4 0,-6-5 0,-22 4 0,19-7 0,-17 7 0,21-2 0,-1 3 0,-5 0 0,6-4 0,-23 3-6784,-4-4 6784,-46 5 0,8 0 0,4 0 0,23 0 0,-16 0-828,-11 0 828,22 0 0,-2 0 0,8 0 0,2 0 0,-1 0 0,3 0 0,-29 0 0,20 0 6374,4 0-6374,26 0 0,-11 0 0,16 0 1238,6-3-1238,3 2 0,7-5 0,3 5 0,-2-2 0,-51 3 0,29 0-227,-16 0 1,-5 0 226,-29 0-616,27 0 0,-2 0 616,8 0 0,0 0 0,-4 0 0,1 0-142,-14 0 142,-11 0 0,15 0 0,15 0 421,-11 0-421,26 0 1250,-4 3-1250,18-2 156,-16 2-156,10-3 0,-11 0 0,-7 7 0,5 0 0,-2 1 0,-1 1 0,27-8 0,-13 4 0,6-1 0,-8-2 0,0 2 0,-15 3 0,-4-5 0,-15 5 0,-31 3-387,45-8 1,-1-1 386,-36 9 0,21-5 0,-4 0 0,9 2 0,2 0 0,8 0 0,0 0 0,-13 3 0,10-2 0,29-6 0,-20 5 0,24-7 0,1 0 0,-1 0 0,6 0 773,-28 0-773,17 0 0,-19 0 0,15 0 0,8 0 0,-21 0 0,1 0 0,-7 0 0,4 5 0,16-4 0,-1 4 0,-15-5 0,-33 4 0,7-3 0,17 5 0,0 2 0,-29 3 0,0 7 0,18-3 0,31-3 0,14-7 0,10 1 0,1-5 0,-11 7 0,1-7 0,-26 11 0,-4-3 0,-31 9 0,35-6 0,-3-2 0,29-2 0,10-7 0,-11 3 0,10-1 0,-10-2 0,-2 7 0,-23-7 0,11 8 0,-26-1 0,-5 8 0,-18 2 0,15-7 0,15 1 0,36-11 0,8 2 0,3-3 0,3 3 0,-2-2 0,2 2 0,-3-3 0,0 0 0,-3 3 0,-1-2 0,-10 2 0,-3 1 0,-22-2 0,-4 9 0,-45 1-909,44-3 1,-2 2 908,-13 5 0,-2 0 0,1-4 0,1 1 0,-1 3 0,0 0-368,-2-4 0,4-2 368,-23 7 0,-4 2 0,65-10 0,-7-1 0,24-5 0,0-3 0,2 0 1745,-2 0-1745,0 0 808,-1 0-808,-3 0 0,0 0 0,0 0 0,0 0 0,0 0 0,0 0 0,3 0 0,-9 9 0,7-3 0,-5 7 0,-3-9 0,8 2 0,-8-5 0,7 5 0,0-5 0,0 5 0,-8-1 0,-1 8 0,-8-1 0,1 7 0,-1-7 0,-15 5 0,11-1 0,-3-4 0,-7 5 0,3 3 0,-23 5 0,22-4 0,10-2 0,23-12 0,3 0 0,0 0 0,0 0 0,-3 0 0,2 0 0,-2 0 0,3 0 0,0 0 0,0 0 0,0 0 0,-3-1 0,-1 1 0,-3 0 0,0 0 0,0 0 0,0 0 0,0 0 0,0 0 0,0 0 0,0 0 0,0 0 0,0-3 0,3 2 0,1-5 0,3 5 0,0-5 0,-3 5 0,2-5 0,-2 5 0,0 1 0,-1 4 0,-3 0 0,4-1 0,-4-3 0,7 0 0,-4 0 0,5 0 0,-1 0 0,0 3 0,0-2 0,0-1 0,3-1 0,-3-5 0,4 5 0,-4-2 0,0 3 0,-3 0 0,2 0 0,1 0 0,1 0 0,5 0 0,-8 0 0,4 0 0,-8 0 0,2 0 0,-3 0 0,3 0 0,-2 0 0,5 0 0,-5 0 0,5 0 0,-2 0 0,3 0 0,3 0 0,-2 0 0,2 0 0,-3 3 0,0-2 0,0 2 0,0-3 0,0 0 0,3 0 0,-2 0 0,5 0 0,-5 0 0,5-1 0,-2 1 0,3 0 0,0 4 0,0-4 0,0 3 0,0-3 0,0 0 0,0 0 0,0 0 0,-3 3 0,2-2 0,-2 2 0,0-3 0,2 0 0,-2 3 0,0-2 0,2 2 0,-8-3 0,4 3 0,-5 1 0,3 3 0,-3-3 0,6-1 0,-6-6 0,9 2 0,-8-5 0,8 5 0,-9-2 0,6 0 0,-3-1 0,0 0 0,0-2 0,4 5 0,-4-2 0,7 3 0,-7-3 0,7 2 0,-7-5 0,7 5 0,-4-2 0,4 3 0,0 0 0,0 0 0,0 0 0,-3 0 0,3 0 0,-4 0 0,4 0 0,0 0 0,0 0 0,0 3 0,-3-6 0,3 6 0,-7-6 0,7 3 0,-3 0 0,3 0 0,0 0 0,-4 0 0,4 0 0,-7 0 0,7 0 0,-7 0 0,7 0 0,-3-1 0,-1-2 0,4 3 0,-7-7 0,4 7 0,-4-4 0,3 4 0,-2 0 0,5 0 0,-2 0 0,3 0 0,0 0 0,0 0 0,0 0 0,-3 0 0,2 0 0,-5 0 0,5 0 0,-5 0 0,5 0 0,-5-3 0,5 2 0,-2-2 0,0 0 0,2 2 0,-2-2 0,0 0 0,2 2 0,-2-2 0,3 0 0,0-1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39479D-17EE-D641-8917-921DDE05C0CF}" type="datetimeFigureOut">
              <a:rPr lang="en-US" smtClean="0"/>
              <a:t>1/24/22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DEAE4-849B-FE43-BD01-0EBD2EB67010}" type="slidenum">
              <a:rPr lang="en-US" smtClean="0"/>
              <a:t>‹#›</a:t>
            </a:fld>
            <a:endParaRPr lang="en-US"/>
          </a:p>
        </p:txBody>
      </p:sp>
    </p:spTree>
    <p:extLst>
      <p:ext uri="{BB962C8B-B14F-4D97-AF65-F5344CB8AC3E}">
        <p14:creationId xmlns:p14="http://schemas.microsoft.com/office/powerpoint/2010/main" val="1191507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Explore to understand.</a:t>
            </a:r>
          </a:p>
          <a:p>
            <a:endParaRPr lang="en-US" dirty="0"/>
          </a:p>
          <a:p>
            <a:r>
              <a:rPr lang="en-US" dirty="0"/>
              <a:t>Things associated with understanding: predicting, explaining, advising, reproducing, learning, evaluating</a:t>
            </a:r>
          </a:p>
        </p:txBody>
      </p:sp>
      <p:sp>
        <p:nvSpPr>
          <p:cNvPr id="4" name="Slide Number Placeholder 3"/>
          <p:cNvSpPr>
            <a:spLocks noGrp="1"/>
          </p:cNvSpPr>
          <p:nvPr>
            <p:ph type="sldNum" sz="quarter" idx="5"/>
          </p:nvPr>
        </p:nvSpPr>
        <p:spPr/>
        <p:txBody>
          <a:bodyPr/>
          <a:lstStyle/>
          <a:p>
            <a:fld id="{16CDEAE4-849B-FE43-BD01-0EBD2EB67010}" type="slidenum">
              <a:rPr lang="en-US" smtClean="0"/>
              <a:t>2</a:t>
            </a:fld>
            <a:endParaRPr lang="en-US"/>
          </a:p>
        </p:txBody>
      </p:sp>
    </p:spTree>
    <p:extLst>
      <p:ext uri="{BB962C8B-B14F-4D97-AF65-F5344CB8AC3E}">
        <p14:creationId xmlns:p14="http://schemas.microsoft.com/office/powerpoint/2010/main" val="2750842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6DE3C-F56E-674F-B44B-B311C41839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13E60A-6064-004C-B915-3988103B34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3F0BA9-1B2C-0849-8661-4906EBD8C698}"/>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5" name="Footer Placeholder 4">
            <a:extLst>
              <a:ext uri="{FF2B5EF4-FFF2-40B4-BE49-F238E27FC236}">
                <a16:creationId xmlns:a16="http://schemas.microsoft.com/office/drawing/2014/main" id="{00965CCD-2AE3-1A46-888D-B5B998E8E1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48F9B-EBC8-8B41-AA15-FC0FE0C4FC17}"/>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2227863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51CB9-E3BE-E94D-ACBD-342AA97E71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9E306B-074B-9A43-B346-9650E9D557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FC1F5E-E22B-4D4E-9EC9-F830D275BA50}"/>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5" name="Footer Placeholder 4">
            <a:extLst>
              <a:ext uri="{FF2B5EF4-FFF2-40B4-BE49-F238E27FC236}">
                <a16:creationId xmlns:a16="http://schemas.microsoft.com/office/drawing/2014/main" id="{BD5FD3AE-C1B9-F945-A409-260701E4FD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CB91B7-9AF8-DB4E-B60B-D72A803EB455}"/>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244587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A0E40-7E48-9B4A-B3A3-E88246B02A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14670E-4904-AA45-81AA-D8239F2163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73DF0A-9B5E-444B-A5FC-50BFC0ADF64A}"/>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5" name="Footer Placeholder 4">
            <a:extLst>
              <a:ext uri="{FF2B5EF4-FFF2-40B4-BE49-F238E27FC236}">
                <a16:creationId xmlns:a16="http://schemas.microsoft.com/office/drawing/2014/main" id="{DD9F5D69-38A8-3B46-A95F-BA020AFE7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AFFB26-6FF5-F344-8F2A-8C4302837C9D}"/>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3523412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3EBB6-7F35-CD49-BF9C-D2FCCDABF9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ABFC27-F1CE-934D-95D6-3722DADA60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F27083-76E8-9C44-BD2E-86C55A78E8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758686-6C27-524D-8D7E-34AD6AF9B468}"/>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6" name="Footer Placeholder 5">
            <a:extLst>
              <a:ext uri="{FF2B5EF4-FFF2-40B4-BE49-F238E27FC236}">
                <a16:creationId xmlns:a16="http://schemas.microsoft.com/office/drawing/2014/main" id="{2200E8B6-775E-3D4F-AD40-E06EBB6678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8B27D9-7D82-4A4A-B629-8E93CBD2C294}"/>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2620041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78EA2-F532-1849-B655-BF99A2E96B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67A9E4-ED1A-0346-A7C9-EC72F8A4D6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2B44CA-FFAC-294A-A7B8-896FD707FE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BFC03F-8AB8-1449-BFBA-8C41C9EC28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F60894-38BD-824B-A793-3A555DA375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A3C4C6-AAD4-294D-8D36-359F5B730358}"/>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8" name="Footer Placeholder 7">
            <a:extLst>
              <a:ext uri="{FF2B5EF4-FFF2-40B4-BE49-F238E27FC236}">
                <a16:creationId xmlns:a16="http://schemas.microsoft.com/office/drawing/2014/main" id="{7139F2DE-AC8F-1243-A5AD-3A9A875E5C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B701DE-D800-2041-B950-0DA355D03647}"/>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3937338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08358-446B-2F48-9EA9-E1F23F445F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CD9153-8222-C347-8729-2F564FF2AFAD}"/>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4" name="Footer Placeholder 3">
            <a:extLst>
              <a:ext uri="{FF2B5EF4-FFF2-40B4-BE49-F238E27FC236}">
                <a16:creationId xmlns:a16="http://schemas.microsoft.com/office/drawing/2014/main" id="{67F77408-561C-2B40-89F3-3AD0427690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B1A3EF-4BAB-4643-B280-5E9FEC4885E1}"/>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3852732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BAB5E-0794-5B49-9F6E-FC0CE1E7E544}"/>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3" name="Footer Placeholder 2">
            <a:extLst>
              <a:ext uri="{FF2B5EF4-FFF2-40B4-BE49-F238E27FC236}">
                <a16:creationId xmlns:a16="http://schemas.microsoft.com/office/drawing/2014/main" id="{9FA27FD2-73BE-6541-AB46-0C042F5016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96DED5-434B-1C46-8E15-684D68C26775}"/>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650542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89742-464B-F344-96A3-CAD5F570F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3E2D98-FBC7-6949-BB32-8277DE32F5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6EEC27-CC26-CC41-8E50-738352AA82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9EC126-B704-3F46-94B4-A8E028679A5C}"/>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6" name="Footer Placeholder 5">
            <a:extLst>
              <a:ext uri="{FF2B5EF4-FFF2-40B4-BE49-F238E27FC236}">
                <a16:creationId xmlns:a16="http://schemas.microsoft.com/office/drawing/2014/main" id="{B385775F-AE20-1340-B637-89E2428DB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1D67D6-4B95-F84A-A78B-35C5D467BB43}"/>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1412491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7F2C7-FCB8-064C-A900-E29087082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838A7B-D6E2-E947-9BCC-F794E893DC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31197C-336E-D145-9360-635B4F3911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378858-9999-BB49-BC3D-E9CBD406127F}"/>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6" name="Footer Placeholder 5">
            <a:extLst>
              <a:ext uri="{FF2B5EF4-FFF2-40B4-BE49-F238E27FC236}">
                <a16:creationId xmlns:a16="http://schemas.microsoft.com/office/drawing/2014/main" id="{2E6F38C3-8AB2-E340-A45B-90B17DF35C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10D434-16DE-8D47-9EE5-15CBAEFFE1DF}"/>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75938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8AEC5-9EE3-0F42-B150-1ADB1AE1AB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CE8FFA-DA96-9943-8176-0636FA9C58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443B02-F9EB-F248-BB6B-0547F324E697}"/>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5" name="Footer Placeholder 4">
            <a:extLst>
              <a:ext uri="{FF2B5EF4-FFF2-40B4-BE49-F238E27FC236}">
                <a16:creationId xmlns:a16="http://schemas.microsoft.com/office/drawing/2014/main" id="{410D4C04-89F5-B440-BF23-9416F2D1DC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651369-C8CA-DC42-8517-54173336608F}"/>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1658280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6C89FC-DF18-2B4D-BEE9-D0B93C0177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99ABCB-2CE6-5247-AB9C-DDFEDF9B58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E90E5D-0CEF-A943-8256-1FED3288C078}"/>
              </a:ext>
            </a:extLst>
          </p:cNvPr>
          <p:cNvSpPr>
            <a:spLocks noGrp="1"/>
          </p:cNvSpPr>
          <p:nvPr>
            <p:ph type="dt" sz="half" idx="10"/>
          </p:nvPr>
        </p:nvSpPr>
        <p:spPr/>
        <p:txBody>
          <a:bodyPr/>
          <a:lstStyle/>
          <a:p>
            <a:fld id="{71287443-9B9C-D443-8328-B87FAFA887C4}" type="datetimeFigureOut">
              <a:rPr lang="en-US" smtClean="0"/>
              <a:t>1/24/22</a:t>
            </a:fld>
            <a:endParaRPr lang="en-US"/>
          </a:p>
        </p:txBody>
      </p:sp>
      <p:sp>
        <p:nvSpPr>
          <p:cNvPr id="5" name="Footer Placeholder 4">
            <a:extLst>
              <a:ext uri="{FF2B5EF4-FFF2-40B4-BE49-F238E27FC236}">
                <a16:creationId xmlns:a16="http://schemas.microsoft.com/office/drawing/2014/main" id="{81697458-5160-8242-B6B0-9671DA4E7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8FF8B-AC05-BC4A-8AF3-E0D4478FD8A6}"/>
              </a:ext>
            </a:extLst>
          </p:cNvPr>
          <p:cNvSpPr>
            <a:spLocks noGrp="1"/>
          </p:cNvSpPr>
          <p:nvPr>
            <p:ph type="sldNum" sz="quarter" idx="12"/>
          </p:nvPr>
        </p:nvSpPr>
        <p:spPr/>
        <p:txBody>
          <a:bodyPr/>
          <a:lstStyle/>
          <a:p>
            <a:fld id="{EF5A3406-E6CD-604B-9509-5BEBC622784F}" type="slidenum">
              <a:rPr lang="en-US" smtClean="0"/>
              <a:t>‹#›</a:t>
            </a:fld>
            <a:endParaRPr lang="en-US"/>
          </a:p>
        </p:txBody>
      </p:sp>
    </p:spTree>
    <p:extLst>
      <p:ext uri="{BB962C8B-B14F-4D97-AF65-F5344CB8AC3E}">
        <p14:creationId xmlns:p14="http://schemas.microsoft.com/office/powerpoint/2010/main" val="2246192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E18B10-4EE2-7B48-92C1-BCBB62D89D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3AC560-1106-474B-B952-AEF96F0503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C05B31-85E7-9548-A1D5-1208029B14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287443-9B9C-D443-8328-B87FAFA887C4}" type="datetimeFigureOut">
              <a:rPr lang="en-US" smtClean="0"/>
              <a:t>1/24/22</a:t>
            </a:fld>
            <a:endParaRPr lang="en-US"/>
          </a:p>
        </p:txBody>
      </p:sp>
      <p:sp>
        <p:nvSpPr>
          <p:cNvPr id="5" name="Footer Placeholder 4">
            <a:extLst>
              <a:ext uri="{FF2B5EF4-FFF2-40B4-BE49-F238E27FC236}">
                <a16:creationId xmlns:a16="http://schemas.microsoft.com/office/drawing/2014/main" id="{33FBE5EE-2C8C-1840-94EA-3183CFD9B4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FAAB9F-4638-DD4B-84A6-427A0D667E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A3406-E6CD-604B-9509-5BEBC622784F}" type="slidenum">
              <a:rPr lang="en-US" smtClean="0"/>
              <a:t>‹#›</a:t>
            </a:fld>
            <a:endParaRPr lang="en-US"/>
          </a:p>
        </p:txBody>
      </p:sp>
    </p:spTree>
    <p:extLst>
      <p:ext uri="{BB962C8B-B14F-4D97-AF65-F5344CB8AC3E}">
        <p14:creationId xmlns:p14="http://schemas.microsoft.com/office/powerpoint/2010/main" val="1100025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customXml" Target="../ink/ink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khanacademy.org/humanities/world-history" TargetMode="External"/><Relationship Id="rId2" Type="http://schemas.openxmlformats.org/officeDocument/2006/relationships/hyperlink" Target="https://www.religiousstudiesproject.com/response/religion-threskeia-&#952;&#961;&#951;&#963;&#954;&#949;&#943;&#945;-and-the-return-of-the-hellenes-on-brent-nongbris-before-religion-by-nickolas-roubekas/" TargetMode="External"/><Relationship Id="rId1" Type="http://schemas.openxmlformats.org/officeDocument/2006/relationships/slideLayout" Target="../slideLayouts/slideLayout2.xml"/><Relationship Id="rId5" Type="http://schemas.openxmlformats.org/officeDocument/2006/relationships/hyperlink" Target="https://www.youtube.com/watch?v=-hjGgFgnYIA&amp;list=PL8dPuuaLjXtNppY8ZHMPDH5TKK2UpU8Ng" TargetMode="External"/><Relationship Id="rId4" Type="http://schemas.openxmlformats.org/officeDocument/2006/relationships/hyperlink" Target="https://www.youtube.com/playlist?list=PLBDA2E52FB1EF80C9"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6E70-37F9-664E-B808-5B2BAD6A9494}"/>
              </a:ext>
            </a:extLst>
          </p:cNvPr>
          <p:cNvSpPr>
            <a:spLocks noGrp="1"/>
          </p:cNvSpPr>
          <p:nvPr>
            <p:ph type="ctrTitle"/>
          </p:nvPr>
        </p:nvSpPr>
        <p:spPr/>
        <p:txBody>
          <a:bodyPr/>
          <a:lstStyle/>
          <a:p>
            <a:r>
              <a:rPr lang="en-US" dirty="0"/>
              <a:t>Writing, Critical Thinking, and Argument Diagrams</a:t>
            </a:r>
          </a:p>
        </p:txBody>
      </p:sp>
      <p:sp>
        <p:nvSpPr>
          <p:cNvPr id="3" name="Subtitle 2">
            <a:extLst>
              <a:ext uri="{FF2B5EF4-FFF2-40B4-BE49-F238E27FC236}">
                <a16:creationId xmlns:a16="http://schemas.microsoft.com/office/drawing/2014/main" id="{2FFC4447-0680-F04F-B5D6-D4DBBD8273A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18864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A423F-12B4-F04B-A04E-A11D20C947A0}"/>
              </a:ext>
            </a:extLst>
          </p:cNvPr>
          <p:cNvSpPr>
            <a:spLocks noGrp="1"/>
          </p:cNvSpPr>
          <p:nvPr>
            <p:ph type="title"/>
          </p:nvPr>
        </p:nvSpPr>
        <p:spPr/>
        <p:txBody>
          <a:bodyPr/>
          <a:lstStyle/>
          <a:p>
            <a:r>
              <a:rPr lang="en-US" dirty="0"/>
              <a:t>Recall our big goal</a:t>
            </a:r>
          </a:p>
        </p:txBody>
      </p:sp>
      <p:sp>
        <p:nvSpPr>
          <p:cNvPr id="3" name="Content Placeholder 2">
            <a:extLst>
              <a:ext uri="{FF2B5EF4-FFF2-40B4-BE49-F238E27FC236}">
                <a16:creationId xmlns:a16="http://schemas.microsoft.com/office/drawing/2014/main" id="{8F8956FD-8306-1C4E-AE11-FC21A5A00828}"/>
              </a:ext>
            </a:extLst>
          </p:cNvPr>
          <p:cNvSpPr>
            <a:spLocks noGrp="1"/>
          </p:cNvSpPr>
          <p:nvPr>
            <p:ph idx="1"/>
          </p:nvPr>
        </p:nvSpPr>
        <p:spPr/>
        <p:txBody>
          <a:bodyPr anchor="t"/>
          <a:lstStyle/>
          <a:p>
            <a:r>
              <a:rPr lang="en-US" i="1" dirty="0"/>
              <a:t>Learn how to use writing to explore new worlds</a:t>
            </a:r>
          </a:p>
          <a:p>
            <a:pPr lvl="1"/>
            <a:r>
              <a:rPr lang="en-US" dirty="0"/>
              <a:t>Here: </a:t>
            </a:r>
            <a:r>
              <a:rPr lang="en-US" i="1" dirty="0"/>
              <a:t>Science and Religion in the Western Tradition</a:t>
            </a:r>
            <a:endParaRPr lang="en-US" dirty="0"/>
          </a:p>
          <a:p>
            <a:r>
              <a:rPr lang="en-US" dirty="0"/>
              <a:t>Why explore?</a:t>
            </a:r>
          </a:p>
          <a:p>
            <a:endParaRPr lang="en-US" dirty="0"/>
          </a:p>
          <a:p>
            <a:r>
              <a:rPr lang="en-US" dirty="0"/>
              <a:t>I-80 metaphor</a:t>
            </a:r>
          </a:p>
          <a:p>
            <a:endParaRPr lang="en-US" dirty="0"/>
          </a:p>
          <a:p>
            <a:r>
              <a:rPr lang="en-US" dirty="0"/>
              <a:t>What do you need before you can explore (with that purpose)?</a:t>
            </a:r>
          </a:p>
        </p:txBody>
      </p:sp>
    </p:spTree>
    <p:extLst>
      <p:ext uri="{BB962C8B-B14F-4D97-AF65-F5344CB8AC3E}">
        <p14:creationId xmlns:p14="http://schemas.microsoft.com/office/powerpoint/2010/main" val="2543147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7403-1E7F-8644-AFDA-79FFB7993AC3}"/>
              </a:ext>
            </a:extLst>
          </p:cNvPr>
          <p:cNvSpPr>
            <a:spLocks noGrp="1"/>
          </p:cNvSpPr>
          <p:nvPr>
            <p:ph type="title"/>
          </p:nvPr>
        </p:nvSpPr>
        <p:spPr/>
        <p:txBody>
          <a:bodyPr/>
          <a:lstStyle/>
          <a:p>
            <a:r>
              <a:rPr lang="en-US" dirty="0"/>
              <a:t>Why we’re reading and writing</a:t>
            </a:r>
          </a:p>
        </p:txBody>
      </p:sp>
      <p:sp>
        <p:nvSpPr>
          <p:cNvPr id="3" name="Content Placeholder 2">
            <a:extLst>
              <a:ext uri="{FF2B5EF4-FFF2-40B4-BE49-F238E27FC236}">
                <a16:creationId xmlns:a16="http://schemas.microsoft.com/office/drawing/2014/main" id="{E1E1D837-E679-C943-8943-A6A094633296}"/>
              </a:ext>
            </a:extLst>
          </p:cNvPr>
          <p:cNvSpPr>
            <a:spLocks noGrp="1"/>
          </p:cNvSpPr>
          <p:nvPr>
            <p:ph idx="1"/>
          </p:nvPr>
        </p:nvSpPr>
        <p:spPr/>
        <p:txBody>
          <a:bodyPr/>
          <a:lstStyle/>
          <a:p>
            <a:r>
              <a:rPr lang="en-US" dirty="0"/>
              <a:t>Our goal is to understand some aspect of the history of science and religion in the Western tradition</a:t>
            </a:r>
          </a:p>
          <a:p>
            <a:r>
              <a:rPr lang="en-US" dirty="0"/>
              <a:t>We can think of what we’re doing in this class as aiming at that:</a:t>
            </a:r>
          </a:p>
          <a:p>
            <a:pPr marL="0" indent="0">
              <a:buNone/>
            </a:pPr>
            <a:endParaRPr lang="en-US" dirty="0"/>
          </a:p>
          <a:p>
            <a:pPr marL="0" indent="0" algn="ctr">
              <a:buNone/>
            </a:pPr>
            <a:r>
              <a:rPr lang="en-US" dirty="0"/>
              <a:t>Reading to write </a:t>
            </a:r>
            <a:r>
              <a:rPr lang="en-US" dirty="0">
                <a:sym typeface="Wingdings" pitchFamily="2" charset="2"/>
              </a:rPr>
              <a:t> writing to think  thinking to understand</a:t>
            </a:r>
            <a:endParaRPr lang="en-US" dirty="0"/>
          </a:p>
        </p:txBody>
      </p:sp>
    </p:spTree>
    <p:extLst>
      <p:ext uri="{BB962C8B-B14F-4D97-AF65-F5344CB8AC3E}">
        <p14:creationId xmlns:p14="http://schemas.microsoft.com/office/powerpoint/2010/main" val="2169421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7403-1E7F-8644-AFDA-79FFB7993AC3}"/>
              </a:ext>
            </a:extLst>
          </p:cNvPr>
          <p:cNvSpPr>
            <a:spLocks noGrp="1"/>
          </p:cNvSpPr>
          <p:nvPr>
            <p:ph type="title"/>
          </p:nvPr>
        </p:nvSpPr>
        <p:spPr/>
        <p:txBody>
          <a:bodyPr/>
          <a:lstStyle/>
          <a:p>
            <a:r>
              <a:rPr lang="en-US" dirty="0"/>
              <a:t>Why we’re reading and writing</a:t>
            </a:r>
          </a:p>
        </p:txBody>
      </p:sp>
      <p:sp>
        <p:nvSpPr>
          <p:cNvPr id="3" name="Content Placeholder 2">
            <a:extLst>
              <a:ext uri="{FF2B5EF4-FFF2-40B4-BE49-F238E27FC236}">
                <a16:creationId xmlns:a16="http://schemas.microsoft.com/office/drawing/2014/main" id="{E1E1D837-E679-C943-8943-A6A094633296}"/>
              </a:ext>
            </a:extLst>
          </p:cNvPr>
          <p:cNvSpPr>
            <a:spLocks noGrp="1"/>
          </p:cNvSpPr>
          <p:nvPr>
            <p:ph idx="1"/>
          </p:nvPr>
        </p:nvSpPr>
        <p:spPr/>
        <p:txBody>
          <a:bodyPr/>
          <a:lstStyle/>
          <a:p>
            <a:r>
              <a:rPr lang="en-US" dirty="0"/>
              <a:t>Our goal is to understand some aspect of the history of science and religion in the Western tradition</a:t>
            </a:r>
          </a:p>
          <a:p>
            <a:r>
              <a:rPr lang="en-US" dirty="0"/>
              <a:t>We can think of what we’re doing in this class as aiming at that:</a:t>
            </a:r>
          </a:p>
          <a:p>
            <a:pPr marL="0" indent="0">
              <a:buNone/>
            </a:pPr>
            <a:endParaRPr lang="en-US" dirty="0"/>
          </a:p>
          <a:p>
            <a:pPr marL="0" indent="0" algn="ctr">
              <a:buNone/>
            </a:pPr>
            <a:r>
              <a:rPr lang="en-US" dirty="0"/>
              <a:t>Reading to write </a:t>
            </a:r>
            <a:r>
              <a:rPr lang="en-US" dirty="0">
                <a:sym typeface="Wingdings" pitchFamily="2" charset="2"/>
              </a:rPr>
              <a:t> writing to think  </a:t>
            </a:r>
            <a:r>
              <a:rPr lang="en-US" dirty="0">
                <a:highlight>
                  <a:srgbClr val="FFFF00"/>
                </a:highlight>
                <a:sym typeface="Wingdings" pitchFamily="2" charset="2"/>
              </a:rPr>
              <a:t>thinking</a:t>
            </a:r>
            <a:r>
              <a:rPr lang="en-US" dirty="0">
                <a:sym typeface="Wingdings" pitchFamily="2" charset="2"/>
              </a:rPr>
              <a:t> to understand</a:t>
            </a:r>
            <a:endParaRPr lang="en-US" dirty="0"/>
          </a:p>
        </p:txBody>
      </p:sp>
    </p:spTree>
    <p:extLst>
      <p:ext uri="{BB962C8B-B14F-4D97-AF65-F5344CB8AC3E}">
        <p14:creationId xmlns:p14="http://schemas.microsoft.com/office/powerpoint/2010/main" val="2564763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8DE5A-8E99-0044-B49C-4B0B07FC9868}"/>
              </a:ext>
            </a:extLst>
          </p:cNvPr>
          <p:cNvSpPr>
            <a:spLocks noGrp="1"/>
          </p:cNvSpPr>
          <p:nvPr>
            <p:ph type="title"/>
          </p:nvPr>
        </p:nvSpPr>
        <p:spPr/>
        <p:txBody>
          <a:bodyPr/>
          <a:lstStyle/>
          <a:p>
            <a:r>
              <a:rPr lang="en-US" dirty="0"/>
              <a:t>What is critical thinking?</a:t>
            </a:r>
          </a:p>
        </p:txBody>
      </p:sp>
      <p:sp>
        <p:nvSpPr>
          <p:cNvPr id="3" name="Content Placeholder 2">
            <a:extLst>
              <a:ext uri="{FF2B5EF4-FFF2-40B4-BE49-F238E27FC236}">
                <a16:creationId xmlns:a16="http://schemas.microsoft.com/office/drawing/2014/main" id="{6EE42244-41E3-AF47-9F37-D8CA917D591C}"/>
              </a:ext>
            </a:extLst>
          </p:cNvPr>
          <p:cNvSpPr>
            <a:spLocks noGrp="1"/>
          </p:cNvSpPr>
          <p:nvPr>
            <p:ph idx="1"/>
          </p:nvPr>
        </p:nvSpPr>
        <p:spPr/>
        <p:txBody>
          <a:bodyPr/>
          <a:lstStyle/>
          <a:p>
            <a:r>
              <a:rPr lang="en-US" b="1" dirty="0"/>
              <a:t>Knowledge</a:t>
            </a:r>
            <a:r>
              <a:rPr lang="en-US" dirty="0"/>
              <a:t> of components of critical thinking, such as logic, language, and argumentation</a:t>
            </a:r>
          </a:p>
          <a:p>
            <a:r>
              <a:rPr lang="en-US" b="1" dirty="0"/>
              <a:t>Skill</a:t>
            </a:r>
            <a:r>
              <a:rPr lang="en-US" dirty="0"/>
              <a:t>: The ability to put those components of critical thinking to use in real-world situations</a:t>
            </a:r>
          </a:p>
          <a:p>
            <a:r>
              <a:rPr lang="en-US" b="1" dirty="0"/>
              <a:t>Dispositions</a:t>
            </a:r>
            <a:r>
              <a:rPr lang="en-US" dirty="0"/>
              <a:t>: The personal characteristics needed to prioritize reasoning over other ways of learning or making decisions, the willingness and readiness to put the tools of critical thinking to use, and the commitment to use one’s critical-thinking ability honestly and ethically</a:t>
            </a:r>
          </a:p>
          <a:p>
            <a:pPr marL="0" indent="0">
              <a:buNone/>
            </a:pPr>
            <a:r>
              <a:rPr lang="en-US" sz="2400" dirty="0"/>
              <a:t>Haber, </a:t>
            </a:r>
            <a:r>
              <a:rPr lang="en-US" sz="2400" i="1" dirty="0"/>
              <a:t>Critical Thinking</a:t>
            </a:r>
            <a:r>
              <a:rPr lang="en-US" sz="2400" dirty="0"/>
              <a:t> (2020)</a:t>
            </a:r>
          </a:p>
        </p:txBody>
      </p:sp>
    </p:spTree>
    <p:extLst>
      <p:ext uri="{BB962C8B-B14F-4D97-AF65-F5344CB8AC3E}">
        <p14:creationId xmlns:p14="http://schemas.microsoft.com/office/powerpoint/2010/main" val="1024423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36E79-06FE-E345-9EDF-A76EC59E2480}"/>
              </a:ext>
            </a:extLst>
          </p:cNvPr>
          <p:cNvSpPr>
            <a:spLocks noGrp="1"/>
          </p:cNvSpPr>
          <p:nvPr>
            <p:ph type="title"/>
          </p:nvPr>
        </p:nvSpPr>
        <p:spPr/>
        <p:txBody>
          <a:bodyPr/>
          <a:lstStyle/>
          <a:p>
            <a:r>
              <a:rPr lang="en-US" dirty="0"/>
              <a:t>Recall our specific goals</a:t>
            </a:r>
          </a:p>
        </p:txBody>
      </p:sp>
      <p:sp>
        <p:nvSpPr>
          <p:cNvPr id="3" name="Content Placeholder 2">
            <a:extLst>
              <a:ext uri="{FF2B5EF4-FFF2-40B4-BE49-F238E27FC236}">
                <a16:creationId xmlns:a16="http://schemas.microsoft.com/office/drawing/2014/main" id="{E4BED8E0-9AB6-6D4E-819B-D67F75DD8311}"/>
              </a:ext>
            </a:extLst>
          </p:cNvPr>
          <p:cNvSpPr>
            <a:spLocks noGrp="1"/>
          </p:cNvSpPr>
          <p:nvPr>
            <p:ph idx="1"/>
          </p:nvPr>
        </p:nvSpPr>
        <p:spPr/>
        <p:txBody>
          <a:bodyPr>
            <a:normAutofit lnSpcReduction="10000"/>
          </a:bodyPr>
          <a:lstStyle/>
          <a:p>
            <a:pPr marL="514350" lvl="0" indent="-514350">
              <a:buFont typeface="+mj-lt"/>
              <a:buAutoNum type="arabicPeriod"/>
            </a:pPr>
            <a:r>
              <a:rPr lang="en-US" b="1" dirty="0"/>
              <a:t>Intellectual Virtues</a:t>
            </a:r>
            <a:r>
              <a:rPr lang="en-US" dirty="0"/>
              <a:t>: Understand doubt and confusion as an </a:t>
            </a:r>
            <a:r>
              <a:rPr lang="en-US" dirty="0">
                <a:highlight>
                  <a:srgbClr val="FFFF00"/>
                </a:highlight>
              </a:rPr>
              <a:t>opportunity</a:t>
            </a:r>
            <a:r>
              <a:rPr lang="en-US" dirty="0"/>
              <a:t> for growth and self-generated curiosity.</a:t>
            </a:r>
          </a:p>
          <a:p>
            <a:pPr marL="514350" lvl="0" indent="-514350">
              <a:buFont typeface="+mj-lt"/>
              <a:buAutoNum type="arabicPeriod"/>
            </a:pPr>
            <a:r>
              <a:rPr lang="en-US" b="1" dirty="0"/>
              <a:t>Critical Thinking: </a:t>
            </a:r>
            <a:r>
              <a:rPr lang="en-US" dirty="0"/>
              <a:t>Learn how to use writing as a tool for </a:t>
            </a:r>
            <a:r>
              <a:rPr lang="en-US" dirty="0">
                <a:highlight>
                  <a:srgbClr val="FFFF00"/>
                </a:highlight>
              </a:rPr>
              <a:t>sustaining curiosity </a:t>
            </a:r>
            <a:r>
              <a:rPr lang="en-US" dirty="0"/>
              <a:t>and </a:t>
            </a:r>
            <a:r>
              <a:rPr lang="en-US" dirty="0">
                <a:highlight>
                  <a:srgbClr val="FFFF00"/>
                </a:highlight>
              </a:rPr>
              <a:t>holding our judgmental thinking accountable</a:t>
            </a:r>
            <a:r>
              <a:rPr lang="en-US" dirty="0"/>
              <a:t>.</a:t>
            </a:r>
          </a:p>
          <a:p>
            <a:pPr marL="514350" lvl="0" indent="-514350">
              <a:buFont typeface="+mj-lt"/>
              <a:buAutoNum type="arabicPeriod"/>
            </a:pPr>
            <a:r>
              <a:rPr lang="en-US" b="1" dirty="0"/>
              <a:t>Research Skills: </a:t>
            </a:r>
            <a:r>
              <a:rPr lang="en-US" dirty="0"/>
              <a:t>Develop the research skills necessary for </a:t>
            </a:r>
            <a:r>
              <a:rPr lang="en-US" dirty="0">
                <a:highlight>
                  <a:srgbClr val="FFFF00"/>
                </a:highlight>
              </a:rPr>
              <a:t>determining </a:t>
            </a:r>
            <a:r>
              <a:rPr lang="en-US" dirty="0"/>
              <a:t>whether historical texts will shed light on a research question, and, if so, for </a:t>
            </a:r>
            <a:r>
              <a:rPr lang="en-US" dirty="0">
                <a:highlight>
                  <a:srgbClr val="FFFF00"/>
                </a:highlight>
              </a:rPr>
              <a:t>identifying</a:t>
            </a:r>
            <a:r>
              <a:rPr lang="en-US" dirty="0"/>
              <a:t> </a:t>
            </a:r>
            <a:r>
              <a:rPr lang="en-US" i="1" dirty="0"/>
              <a:t>which </a:t>
            </a:r>
            <a:r>
              <a:rPr lang="en-US" dirty="0"/>
              <a:t>historical texts should be investigated. Likewise for </a:t>
            </a:r>
            <a:r>
              <a:rPr lang="en-US" i="1" dirty="0"/>
              <a:t>parts</a:t>
            </a:r>
            <a:r>
              <a:rPr lang="en-US" dirty="0"/>
              <a:t> of historical texts.</a:t>
            </a:r>
          </a:p>
          <a:p>
            <a:pPr marL="514350" lvl="0" indent="-514350">
              <a:buFont typeface="+mj-lt"/>
              <a:buAutoNum type="arabicPeriod"/>
            </a:pPr>
            <a:r>
              <a:rPr lang="en-US" b="1" dirty="0"/>
              <a:t>Appreciation for Historiography: </a:t>
            </a:r>
            <a:r>
              <a:rPr lang="en-US" dirty="0"/>
              <a:t>Appreciate the insidiousness of anachronism and other historical biases, and cultivate </a:t>
            </a:r>
            <a:r>
              <a:rPr lang="en-US" dirty="0">
                <a:highlight>
                  <a:srgbClr val="FFFF00"/>
                </a:highlight>
              </a:rPr>
              <a:t>basic methods</a:t>
            </a:r>
            <a:r>
              <a:rPr lang="en-US" dirty="0"/>
              <a:t> for minimizing them.</a:t>
            </a:r>
          </a:p>
          <a:p>
            <a:pPr marL="514350" indent="-514350">
              <a:buFont typeface="+mj-lt"/>
              <a:buAutoNum type="arabicPeriod"/>
            </a:pPr>
            <a:endParaRPr lang="en-US" dirty="0"/>
          </a:p>
        </p:txBody>
      </p:sp>
    </p:spTree>
    <p:extLst>
      <p:ext uri="{BB962C8B-B14F-4D97-AF65-F5344CB8AC3E}">
        <p14:creationId xmlns:p14="http://schemas.microsoft.com/office/powerpoint/2010/main" val="2033333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84DF7-0868-2649-B275-5D7C306F3AD7}"/>
              </a:ext>
            </a:extLst>
          </p:cNvPr>
          <p:cNvSpPr>
            <a:spLocks noGrp="1"/>
          </p:cNvSpPr>
          <p:nvPr>
            <p:ph type="title"/>
          </p:nvPr>
        </p:nvSpPr>
        <p:spPr/>
        <p:txBody>
          <a:bodyPr/>
          <a:lstStyle/>
          <a:p>
            <a:r>
              <a:rPr lang="en-US" dirty="0"/>
              <a:t>Statements</a:t>
            </a:r>
          </a:p>
        </p:txBody>
      </p:sp>
      <p:sp>
        <p:nvSpPr>
          <p:cNvPr id="3" name="Content Placeholder 2">
            <a:extLst>
              <a:ext uri="{FF2B5EF4-FFF2-40B4-BE49-F238E27FC236}">
                <a16:creationId xmlns:a16="http://schemas.microsoft.com/office/drawing/2014/main" id="{6917C3B9-F5C6-9649-9686-E8FD45D64C94}"/>
              </a:ext>
            </a:extLst>
          </p:cNvPr>
          <p:cNvSpPr>
            <a:spLocks noGrp="1"/>
          </p:cNvSpPr>
          <p:nvPr>
            <p:ph idx="1"/>
          </p:nvPr>
        </p:nvSpPr>
        <p:spPr/>
        <p:txBody>
          <a:bodyPr/>
          <a:lstStyle/>
          <a:p>
            <a:r>
              <a:rPr lang="en-US" dirty="0"/>
              <a:t>A sentence that can be true or false.</a:t>
            </a:r>
          </a:p>
          <a:p>
            <a:endParaRPr lang="en-US" dirty="0"/>
          </a:p>
          <a:p>
            <a:r>
              <a:rPr lang="en-US" dirty="0"/>
              <a:t>Which are statements?</a:t>
            </a:r>
          </a:p>
          <a:p>
            <a:pPr marL="971550" lvl="1" indent="-514350">
              <a:buFont typeface="+mj-lt"/>
              <a:buAutoNum type="arabicPeriod"/>
            </a:pPr>
            <a:r>
              <a:rPr lang="en-US" dirty="0"/>
              <a:t>Ouch!</a:t>
            </a:r>
          </a:p>
          <a:p>
            <a:pPr marL="971550" lvl="1" indent="-514350">
              <a:buFont typeface="+mj-lt"/>
              <a:buAutoNum type="arabicPeriod"/>
            </a:pPr>
            <a:r>
              <a:rPr lang="en-US" dirty="0"/>
              <a:t>When is class over?</a:t>
            </a:r>
          </a:p>
          <a:p>
            <a:pPr marL="971550" lvl="1" indent="-514350">
              <a:buFont typeface="+mj-lt"/>
              <a:buAutoNum type="arabicPeriod"/>
            </a:pPr>
            <a:r>
              <a:rPr lang="en-US" dirty="0"/>
              <a:t>I’m learning critical thinking in a history class.</a:t>
            </a:r>
          </a:p>
          <a:p>
            <a:pPr marL="971550" lvl="1" indent="-514350">
              <a:buFont typeface="+mj-lt"/>
              <a:buAutoNum type="arabicPeriod"/>
            </a:pPr>
            <a:r>
              <a:rPr lang="en-US" dirty="0"/>
              <a:t>God does not exist.</a:t>
            </a:r>
          </a:p>
        </p:txBody>
      </p:sp>
    </p:spTree>
    <p:extLst>
      <p:ext uri="{BB962C8B-B14F-4D97-AF65-F5344CB8AC3E}">
        <p14:creationId xmlns:p14="http://schemas.microsoft.com/office/powerpoint/2010/main" val="1086105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6ADA-F60D-974B-AADD-57166620340A}"/>
              </a:ext>
            </a:extLst>
          </p:cNvPr>
          <p:cNvSpPr>
            <a:spLocks noGrp="1"/>
          </p:cNvSpPr>
          <p:nvPr>
            <p:ph type="title"/>
          </p:nvPr>
        </p:nvSpPr>
        <p:spPr/>
        <p:txBody>
          <a:bodyPr/>
          <a:lstStyle/>
          <a:p>
            <a:r>
              <a:rPr lang="en-US" dirty="0"/>
              <a:t>Conditional statements</a:t>
            </a:r>
          </a:p>
        </p:txBody>
      </p:sp>
      <p:sp>
        <p:nvSpPr>
          <p:cNvPr id="3" name="Content Placeholder 2">
            <a:extLst>
              <a:ext uri="{FF2B5EF4-FFF2-40B4-BE49-F238E27FC236}">
                <a16:creationId xmlns:a16="http://schemas.microsoft.com/office/drawing/2014/main" id="{8395A866-9688-1748-8AFB-C1FA380329B1}"/>
              </a:ext>
            </a:extLst>
          </p:cNvPr>
          <p:cNvSpPr>
            <a:spLocks noGrp="1"/>
          </p:cNvSpPr>
          <p:nvPr>
            <p:ph idx="1"/>
          </p:nvPr>
        </p:nvSpPr>
        <p:spPr/>
        <p:txBody>
          <a:bodyPr>
            <a:normAutofit lnSpcReduction="10000"/>
          </a:bodyPr>
          <a:lstStyle/>
          <a:p>
            <a:r>
              <a:rPr lang="en-US" dirty="0"/>
              <a:t>If X, then Y</a:t>
            </a:r>
          </a:p>
          <a:p>
            <a:pPr lvl="1"/>
            <a:r>
              <a:rPr lang="en-US" dirty="0"/>
              <a:t>Example: If I go to the movies, I’ll buy you popcorn.</a:t>
            </a:r>
          </a:p>
          <a:p>
            <a:pPr lvl="1"/>
            <a:r>
              <a:rPr lang="en-US" dirty="0"/>
              <a:t>X is antecedent, Y is consequent</a:t>
            </a:r>
          </a:p>
          <a:p>
            <a:pPr lvl="1"/>
            <a:r>
              <a:rPr lang="en-US" dirty="0"/>
              <a:t>This is the </a:t>
            </a:r>
            <a:r>
              <a:rPr lang="en-US" i="1" dirty="0"/>
              <a:t>standard</a:t>
            </a:r>
            <a:r>
              <a:rPr lang="en-US" dirty="0"/>
              <a:t> form</a:t>
            </a:r>
          </a:p>
          <a:p>
            <a:pPr lvl="1"/>
            <a:r>
              <a:rPr lang="en-US" dirty="0"/>
              <a:t>Equivalent forms:</a:t>
            </a:r>
          </a:p>
          <a:p>
            <a:pPr lvl="2"/>
            <a:r>
              <a:rPr lang="en-US" dirty="0"/>
              <a:t>Y if X</a:t>
            </a:r>
          </a:p>
          <a:p>
            <a:pPr lvl="2"/>
            <a:r>
              <a:rPr lang="en-US" dirty="0"/>
              <a:t>X only if Y</a:t>
            </a:r>
          </a:p>
          <a:p>
            <a:r>
              <a:rPr lang="en-US" dirty="0"/>
              <a:t>Put these in standard form:</a:t>
            </a:r>
          </a:p>
          <a:p>
            <a:pPr marL="914400" lvl="1" indent="-457200">
              <a:buFont typeface="+mj-lt"/>
              <a:buAutoNum type="arabicPeriod"/>
            </a:pPr>
            <a:r>
              <a:rPr lang="en-US" dirty="0"/>
              <a:t>You get an A in this class only if you get an A on the paper.</a:t>
            </a:r>
          </a:p>
          <a:p>
            <a:pPr marL="914400" lvl="1" indent="-457200">
              <a:buFont typeface="+mj-lt"/>
              <a:buAutoNum type="arabicPeriod"/>
            </a:pPr>
            <a:r>
              <a:rPr lang="en-US" dirty="0"/>
              <a:t>Religion is Western if it doesn’t exist outside of the West.</a:t>
            </a:r>
          </a:p>
          <a:p>
            <a:pPr marL="914400" lvl="1" indent="-457200">
              <a:buFont typeface="+mj-lt"/>
              <a:buAutoNum type="arabicPeriod"/>
            </a:pPr>
            <a:r>
              <a:rPr lang="en-US" dirty="0"/>
              <a:t>Aristotle is a scientist only if ancient Greeks can be scientists.</a:t>
            </a:r>
          </a:p>
          <a:p>
            <a:pPr marL="914400" lvl="1" indent="-457200">
              <a:buFont typeface="+mj-lt"/>
              <a:buAutoNum type="arabicPeriod"/>
            </a:pPr>
            <a:endParaRPr lang="en-US" dirty="0"/>
          </a:p>
        </p:txBody>
      </p:sp>
    </p:spTree>
    <p:extLst>
      <p:ext uri="{BB962C8B-B14F-4D97-AF65-F5344CB8AC3E}">
        <p14:creationId xmlns:p14="http://schemas.microsoft.com/office/powerpoint/2010/main" val="1243443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BFD39-217C-9A43-AD12-91CF6389E5DA}"/>
              </a:ext>
            </a:extLst>
          </p:cNvPr>
          <p:cNvSpPr>
            <a:spLocks noGrp="1"/>
          </p:cNvSpPr>
          <p:nvPr>
            <p:ph type="title"/>
          </p:nvPr>
        </p:nvSpPr>
        <p:spPr/>
        <p:txBody>
          <a:bodyPr/>
          <a:lstStyle/>
          <a:p>
            <a:r>
              <a:rPr lang="en-US" dirty="0"/>
              <a:t>Arguments</a:t>
            </a:r>
          </a:p>
        </p:txBody>
      </p:sp>
      <p:sp>
        <p:nvSpPr>
          <p:cNvPr id="3" name="Content Placeholder 2">
            <a:extLst>
              <a:ext uri="{FF2B5EF4-FFF2-40B4-BE49-F238E27FC236}">
                <a16:creationId xmlns:a16="http://schemas.microsoft.com/office/drawing/2014/main" id="{6A512255-4821-7749-BEAD-ADEE2261CEA3}"/>
              </a:ext>
            </a:extLst>
          </p:cNvPr>
          <p:cNvSpPr>
            <a:spLocks noGrp="1"/>
          </p:cNvSpPr>
          <p:nvPr>
            <p:ph idx="1"/>
          </p:nvPr>
        </p:nvSpPr>
        <p:spPr/>
        <p:txBody>
          <a:bodyPr/>
          <a:lstStyle/>
          <a:p>
            <a:r>
              <a:rPr lang="en-US" dirty="0"/>
              <a:t>Arguments are sets of statements where:</a:t>
            </a:r>
          </a:p>
          <a:p>
            <a:pPr lvl="1"/>
            <a:r>
              <a:rPr lang="en-US" dirty="0"/>
              <a:t>one is the </a:t>
            </a:r>
            <a:r>
              <a:rPr lang="en-US" i="1" dirty="0"/>
              <a:t>conclusion</a:t>
            </a:r>
            <a:r>
              <a:rPr lang="en-US" dirty="0"/>
              <a:t>,</a:t>
            </a:r>
          </a:p>
          <a:p>
            <a:pPr lvl="1"/>
            <a:r>
              <a:rPr lang="en-US" dirty="0"/>
              <a:t>the rest are </a:t>
            </a:r>
            <a:r>
              <a:rPr lang="en-US" i="1" dirty="0"/>
              <a:t>premises</a:t>
            </a:r>
            <a:r>
              <a:rPr lang="en-US" dirty="0"/>
              <a:t>,</a:t>
            </a:r>
          </a:p>
          <a:p>
            <a:pPr lvl="1"/>
            <a:r>
              <a:rPr lang="en-US" dirty="0"/>
              <a:t>and the premises provide support for the conclusion.</a:t>
            </a:r>
          </a:p>
          <a:p>
            <a:pPr lvl="1"/>
            <a:endParaRPr lang="en-US" dirty="0"/>
          </a:p>
          <a:p>
            <a:r>
              <a:rPr lang="en-US" dirty="0"/>
              <a:t>Example:</a:t>
            </a:r>
          </a:p>
          <a:p>
            <a:pPr lvl="1"/>
            <a:r>
              <a:rPr lang="en-US" dirty="0"/>
              <a:t>If something is evil, it should be banned. (premise 1)</a:t>
            </a:r>
          </a:p>
          <a:p>
            <a:pPr lvl="1"/>
            <a:r>
              <a:rPr lang="en-US" dirty="0"/>
              <a:t>Geese are evil. (premise 2)</a:t>
            </a:r>
          </a:p>
          <a:p>
            <a:pPr lvl="1"/>
            <a:r>
              <a:rPr lang="en-US" dirty="0"/>
              <a:t>Geese should be banned. (conclusion)</a:t>
            </a:r>
          </a:p>
          <a:p>
            <a:pPr lvl="1"/>
            <a:endParaRPr lang="en-US" dirty="0"/>
          </a:p>
        </p:txBody>
      </p:sp>
    </p:spTree>
    <p:extLst>
      <p:ext uri="{BB962C8B-B14F-4D97-AF65-F5344CB8AC3E}">
        <p14:creationId xmlns:p14="http://schemas.microsoft.com/office/powerpoint/2010/main" val="1694593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06CBE-AF56-534B-BD88-99E897DA0482}"/>
              </a:ext>
            </a:extLst>
          </p:cNvPr>
          <p:cNvSpPr>
            <a:spLocks noGrp="1"/>
          </p:cNvSpPr>
          <p:nvPr>
            <p:ph type="title"/>
          </p:nvPr>
        </p:nvSpPr>
        <p:spPr/>
        <p:txBody>
          <a:bodyPr/>
          <a:lstStyle/>
          <a:p>
            <a:r>
              <a:rPr lang="en-US" dirty="0"/>
              <a:t>Kinds of arguments</a:t>
            </a:r>
          </a:p>
        </p:txBody>
      </p:sp>
      <p:sp>
        <p:nvSpPr>
          <p:cNvPr id="3" name="Content Placeholder 2">
            <a:extLst>
              <a:ext uri="{FF2B5EF4-FFF2-40B4-BE49-F238E27FC236}">
                <a16:creationId xmlns:a16="http://schemas.microsoft.com/office/drawing/2014/main" id="{DD9FA048-F50A-864A-BD58-E330A6A659D0}"/>
              </a:ext>
            </a:extLst>
          </p:cNvPr>
          <p:cNvSpPr>
            <a:spLocks noGrp="1"/>
          </p:cNvSpPr>
          <p:nvPr>
            <p:ph idx="1"/>
          </p:nvPr>
        </p:nvSpPr>
        <p:spPr/>
        <p:txBody>
          <a:bodyPr/>
          <a:lstStyle/>
          <a:p>
            <a:r>
              <a:rPr lang="en-US" dirty="0"/>
              <a:t>An argument is </a:t>
            </a:r>
            <a:r>
              <a:rPr lang="en-US" i="1" dirty="0"/>
              <a:t>valid</a:t>
            </a:r>
            <a:r>
              <a:rPr lang="en-US" dirty="0"/>
              <a:t> if it is not possible for the conclusion to be false if the premises are true.</a:t>
            </a:r>
          </a:p>
          <a:p>
            <a:pPr lvl="1"/>
            <a:r>
              <a:rPr lang="en-US" dirty="0"/>
              <a:t>Previous argument</a:t>
            </a:r>
          </a:p>
          <a:p>
            <a:r>
              <a:rPr lang="en-US" dirty="0"/>
              <a:t>An argument is </a:t>
            </a:r>
            <a:r>
              <a:rPr lang="en-US" i="1" dirty="0"/>
              <a:t>invalid</a:t>
            </a:r>
            <a:r>
              <a:rPr lang="en-US" dirty="0"/>
              <a:t> if it is possible for the conclusion to be false when the premises are true.</a:t>
            </a:r>
          </a:p>
          <a:p>
            <a:r>
              <a:rPr lang="en-US" dirty="0"/>
              <a:t>Is this valid or invalid?</a:t>
            </a:r>
          </a:p>
          <a:p>
            <a:pPr lvl="1"/>
            <a:r>
              <a:rPr lang="en-US" dirty="0"/>
              <a:t>If tomatoes are a vegetable, then the Earth is flat.</a:t>
            </a:r>
          </a:p>
          <a:p>
            <a:pPr lvl="1"/>
            <a:r>
              <a:rPr lang="en-US" dirty="0"/>
              <a:t>The Earth is flat.</a:t>
            </a:r>
          </a:p>
          <a:p>
            <a:pPr lvl="1"/>
            <a:r>
              <a:rPr lang="en-US" dirty="0"/>
              <a:t>Tomatoes are a vegetable.</a:t>
            </a:r>
          </a:p>
          <a:p>
            <a:endParaRPr lang="en-US" dirty="0"/>
          </a:p>
        </p:txBody>
      </p:sp>
    </p:spTree>
    <p:extLst>
      <p:ext uri="{BB962C8B-B14F-4D97-AF65-F5344CB8AC3E}">
        <p14:creationId xmlns:p14="http://schemas.microsoft.com/office/powerpoint/2010/main" val="2391474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DC24-FA87-FD4A-86D9-30028E46E665}"/>
              </a:ext>
            </a:extLst>
          </p:cNvPr>
          <p:cNvSpPr>
            <a:spLocks noGrp="1"/>
          </p:cNvSpPr>
          <p:nvPr>
            <p:ph type="title"/>
          </p:nvPr>
        </p:nvSpPr>
        <p:spPr/>
        <p:txBody>
          <a:bodyPr/>
          <a:lstStyle/>
          <a:p>
            <a:r>
              <a:rPr lang="en-US" dirty="0"/>
              <a:t>Kinds of arguments, cont.</a:t>
            </a:r>
          </a:p>
        </p:txBody>
      </p:sp>
      <p:sp>
        <p:nvSpPr>
          <p:cNvPr id="3" name="Content Placeholder 2">
            <a:extLst>
              <a:ext uri="{FF2B5EF4-FFF2-40B4-BE49-F238E27FC236}">
                <a16:creationId xmlns:a16="http://schemas.microsoft.com/office/drawing/2014/main" id="{4D7D2F15-D222-0E43-A6A4-1249FB3A60E0}"/>
              </a:ext>
            </a:extLst>
          </p:cNvPr>
          <p:cNvSpPr>
            <a:spLocks noGrp="1"/>
          </p:cNvSpPr>
          <p:nvPr>
            <p:ph idx="1"/>
          </p:nvPr>
        </p:nvSpPr>
        <p:spPr>
          <a:xfrm>
            <a:off x="838200" y="1825624"/>
            <a:ext cx="10515600" cy="3558033"/>
          </a:xfrm>
        </p:spPr>
        <p:txBody>
          <a:bodyPr>
            <a:normAutofit/>
          </a:bodyPr>
          <a:lstStyle/>
          <a:p>
            <a:r>
              <a:rPr lang="en-US" dirty="0"/>
              <a:t>An argument is </a:t>
            </a:r>
            <a:r>
              <a:rPr lang="en-US" i="1" dirty="0"/>
              <a:t>sound</a:t>
            </a:r>
            <a:r>
              <a:rPr lang="en-US" dirty="0"/>
              <a:t> if it is valid and its premises are true.</a:t>
            </a:r>
          </a:p>
          <a:p>
            <a:pPr lvl="1"/>
            <a:r>
              <a:rPr lang="en-US" dirty="0"/>
              <a:t>If Biden is the president, then he lives in the White House.</a:t>
            </a:r>
          </a:p>
          <a:p>
            <a:pPr lvl="1"/>
            <a:r>
              <a:rPr lang="en-US" dirty="0"/>
              <a:t>Biden is the president.</a:t>
            </a:r>
          </a:p>
          <a:p>
            <a:pPr lvl="1"/>
            <a:r>
              <a:rPr lang="en-US" dirty="0"/>
              <a:t>Biden lives in the White House.</a:t>
            </a:r>
          </a:p>
          <a:p>
            <a:r>
              <a:rPr lang="en-US" dirty="0"/>
              <a:t>Not all invalid arguments are bad!</a:t>
            </a:r>
          </a:p>
          <a:p>
            <a:pPr lvl="1"/>
            <a:r>
              <a:rPr lang="en-US" dirty="0"/>
              <a:t>Some are stronger than others (see below)</a:t>
            </a:r>
          </a:p>
          <a:p>
            <a:pPr lvl="1"/>
            <a:r>
              <a:rPr lang="en-US" dirty="0"/>
              <a:t>An argument is </a:t>
            </a:r>
            <a:r>
              <a:rPr lang="en-US" i="1" dirty="0"/>
              <a:t>strong</a:t>
            </a:r>
            <a:r>
              <a:rPr lang="en-US" dirty="0"/>
              <a:t> if its conclusion is more likely given premises.</a:t>
            </a:r>
          </a:p>
          <a:p>
            <a:pPr lvl="1"/>
            <a:r>
              <a:rPr lang="en-US" dirty="0"/>
              <a:t>An argument is </a:t>
            </a:r>
            <a:r>
              <a:rPr lang="en-US" i="1" dirty="0"/>
              <a:t>cogent</a:t>
            </a:r>
            <a:r>
              <a:rPr lang="en-US" dirty="0"/>
              <a:t> if it is strong and has true premises.</a:t>
            </a:r>
          </a:p>
          <a:p>
            <a:pPr lvl="1"/>
            <a:endParaRPr lang="en-US" dirty="0"/>
          </a:p>
        </p:txBody>
      </p:sp>
      <p:sp>
        <p:nvSpPr>
          <p:cNvPr id="4" name="TextBox 3">
            <a:extLst>
              <a:ext uri="{FF2B5EF4-FFF2-40B4-BE49-F238E27FC236}">
                <a16:creationId xmlns:a16="http://schemas.microsoft.com/office/drawing/2014/main" id="{19407749-A738-EA4F-B151-C73A6877F879}"/>
              </a:ext>
            </a:extLst>
          </p:cNvPr>
          <p:cNvSpPr txBox="1"/>
          <p:nvPr/>
        </p:nvSpPr>
        <p:spPr>
          <a:xfrm>
            <a:off x="838200" y="5383658"/>
            <a:ext cx="10668856" cy="923330"/>
          </a:xfrm>
          <a:prstGeom prst="rect">
            <a:avLst/>
          </a:prstGeom>
          <a:noFill/>
        </p:spPr>
        <p:txBody>
          <a:bodyPr wrap="square" numCol="2" rtlCol="0">
            <a:spAutoFit/>
          </a:bodyPr>
          <a:lstStyle/>
          <a:p>
            <a:r>
              <a:rPr lang="en-US" dirty="0"/>
              <a:t>10% of NWU students have COVID.</a:t>
            </a:r>
            <a:br>
              <a:rPr lang="en-US" dirty="0"/>
            </a:br>
            <a:r>
              <a:rPr lang="en-US" dirty="0"/>
              <a:t>I am an NWU student.</a:t>
            </a:r>
            <a:br>
              <a:rPr lang="en-US" dirty="0"/>
            </a:br>
            <a:r>
              <a:rPr lang="en-US" dirty="0"/>
              <a:t>I have COVID.</a:t>
            </a:r>
          </a:p>
          <a:p>
            <a:r>
              <a:rPr lang="en-US" dirty="0"/>
              <a:t>90% of NWU students have COVID.</a:t>
            </a:r>
          </a:p>
          <a:p>
            <a:r>
              <a:rPr lang="en-US" dirty="0"/>
              <a:t>I am an NWU student.</a:t>
            </a:r>
          </a:p>
          <a:p>
            <a:r>
              <a:rPr lang="en-US" dirty="0"/>
              <a:t>I have COVID.</a:t>
            </a:r>
          </a:p>
        </p:txBody>
      </p:sp>
    </p:spTree>
    <p:extLst>
      <p:ext uri="{BB962C8B-B14F-4D97-AF65-F5344CB8AC3E}">
        <p14:creationId xmlns:p14="http://schemas.microsoft.com/office/powerpoint/2010/main" val="171231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AC67-B18C-9C49-ACC6-933387B26BCF}"/>
              </a:ext>
            </a:extLst>
          </p:cNvPr>
          <p:cNvSpPr>
            <a:spLocks noGrp="1"/>
          </p:cNvSpPr>
          <p:nvPr>
            <p:ph type="title"/>
          </p:nvPr>
        </p:nvSpPr>
        <p:spPr/>
        <p:txBody>
          <a:bodyPr/>
          <a:lstStyle/>
          <a:p>
            <a:r>
              <a:rPr lang="en-US" dirty="0"/>
              <a:t>Necessary and sufficient conditions</a:t>
            </a:r>
          </a:p>
        </p:txBody>
      </p:sp>
      <p:sp>
        <p:nvSpPr>
          <p:cNvPr id="3" name="Content Placeholder 2">
            <a:extLst>
              <a:ext uri="{FF2B5EF4-FFF2-40B4-BE49-F238E27FC236}">
                <a16:creationId xmlns:a16="http://schemas.microsoft.com/office/drawing/2014/main" id="{EF00759F-1BEB-CB4C-8BD9-440BCCCC7142}"/>
              </a:ext>
            </a:extLst>
          </p:cNvPr>
          <p:cNvSpPr>
            <a:spLocks noGrp="1"/>
          </p:cNvSpPr>
          <p:nvPr>
            <p:ph idx="1"/>
          </p:nvPr>
        </p:nvSpPr>
        <p:spPr/>
        <p:txBody>
          <a:bodyPr/>
          <a:lstStyle/>
          <a:p>
            <a:r>
              <a:rPr lang="en-US" dirty="0"/>
              <a:t>X is a </a:t>
            </a:r>
            <a:r>
              <a:rPr lang="en-US" i="1" dirty="0"/>
              <a:t>necessary</a:t>
            </a:r>
            <a:r>
              <a:rPr lang="en-US" dirty="0"/>
              <a:t> condition for Y: If Y, then X</a:t>
            </a:r>
          </a:p>
          <a:p>
            <a:pPr lvl="1"/>
            <a:r>
              <a:rPr lang="en-US" dirty="0"/>
              <a:t>Informal: Y cannot occur without X</a:t>
            </a:r>
          </a:p>
          <a:p>
            <a:r>
              <a:rPr lang="en-US" dirty="0"/>
              <a:t>Z is a </a:t>
            </a:r>
            <a:r>
              <a:rPr lang="en-US" i="1" dirty="0"/>
              <a:t>sufficient</a:t>
            </a:r>
            <a:r>
              <a:rPr lang="en-US" dirty="0"/>
              <a:t> condition for Y: If Z, then Y</a:t>
            </a:r>
          </a:p>
          <a:p>
            <a:pPr lvl="1"/>
            <a:r>
              <a:rPr lang="en-US" dirty="0"/>
              <a:t>Informal: Z is enough for Y (although could maybe get Y some other way)</a:t>
            </a:r>
          </a:p>
          <a:p>
            <a:endParaRPr lang="en-US" dirty="0"/>
          </a:p>
          <a:p>
            <a:r>
              <a:rPr lang="en-US" dirty="0"/>
              <a:t>Examples</a:t>
            </a:r>
          </a:p>
          <a:p>
            <a:pPr marL="914400" lvl="1" indent="-457200">
              <a:buFont typeface="+mj-lt"/>
              <a:buAutoNum type="arabicPeriod"/>
            </a:pPr>
            <a:r>
              <a:rPr lang="en-US" dirty="0"/>
              <a:t>Getting an A on your paper is a ?? condition for getting an A in the class.</a:t>
            </a:r>
          </a:p>
          <a:p>
            <a:pPr marL="914400" lvl="1" indent="-457200">
              <a:buFont typeface="+mj-lt"/>
              <a:buAutoNum type="arabicPeriod"/>
            </a:pPr>
            <a:r>
              <a:rPr lang="en-US" dirty="0"/>
              <a:t>More points in regulation is a ?? condition for winning a basketball game.</a:t>
            </a:r>
          </a:p>
          <a:p>
            <a:pPr marL="914400" lvl="1" indent="-457200">
              <a:buFont typeface="+mj-lt"/>
              <a:buAutoNum type="arabicPeriod"/>
            </a:pPr>
            <a:r>
              <a:rPr lang="en-US" dirty="0"/>
              <a:t>Living in Nebraska is a ?? condition for being a good person.</a:t>
            </a:r>
          </a:p>
          <a:p>
            <a:endParaRPr lang="en-US" dirty="0"/>
          </a:p>
        </p:txBody>
      </p:sp>
    </p:spTree>
    <p:extLst>
      <p:ext uri="{BB962C8B-B14F-4D97-AF65-F5344CB8AC3E}">
        <p14:creationId xmlns:p14="http://schemas.microsoft.com/office/powerpoint/2010/main" val="1550985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93F44-8D1F-0E41-BA61-7899A0D05922}"/>
              </a:ext>
            </a:extLst>
          </p:cNvPr>
          <p:cNvSpPr>
            <a:spLocks noGrp="1"/>
          </p:cNvSpPr>
          <p:nvPr>
            <p:ph type="title"/>
          </p:nvPr>
        </p:nvSpPr>
        <p:spPr/>
        <p:txBody>
          <a:bodyPr/>
          <a:lstStyle/>
          <a:p>
            <a:r>
              <a:rPr lang="en-US" dirty="0"/>
              <a:t>Deductive argument forms</a:t>
            </a:r>
          </a:p>
        </p:txBody>
      </p:sp>
      <p:sp>
        <p:nvSpPr>
          <p:cNvPr id="3" name="Content Placeholder 2">
            <a:extLst>
              <a:ext uri="{FF2B5EF4-FFF2-40B4-BE49-F238E27FC236}">
                <a16:creationId xmlns:a16="http://schemas.microsoft.com/office/drawing/2014/main" id="{399D7165-E03F-7F49-A73D-E41DA0E99C5A}"/>
              </a:ext>
            </a:extLst>
          </p:cNvPr>
          <p:cNvSpPr>
            <a:spLocks noGrp="1"/>
          </p:cNvSpPr>
          <p:nvPr>
            <p:ph idx="1"/>
          </p:nvPr>
        </p:nvSpPr>
        <p:spPr>
          <a:xfrm>
            <a:off x="838200" y="1825625"/>
            <a:ext cx="10515600" cy="629899"/>
          </a:xfrm>
        </p:spPr>
        <p:txBody>
          <a:bodyPr>
            <a:normAutofit fontScale="85000" lnSpcReduction="20000"/>
          </a:bodyPr>
          <a:lstStyle/>
          <a:p>
            <a:r>
              <a:rPr lang="en-US" dirty="0"/>
              <a:t>An argument is </a:t>
            </a:r>
            <a:r>
              <a:rPr lang="en-US" i="1" dirty="0"/>
              <a:t>deductive</a:t>
            </a:r>
            <a:r>
              <a:rPr lang="en-US" dirty="0"/>
              <a:t> if it is intended to be valid.</a:t>
            </a:r>
          </a:p>
          <a:p>
            <a:pPr lvl="1"/>
            <a:r>
              <a:rPr lang="en-US" dirty="0"/>
              <a:t>“CON” stands for “contradiction”</a:t>
            </a:r>
          </a:p>
          <a:p>
            <a:endParaRPr lang="en-US" dirty="0"/>
          </a:p>
        </p:txBody>
      </p:sp>
      <p:graphicFrame>
        <p:nvGraphicFramePr>
          <p:cNvPr id="5" name="Table 5">
            <a:extLst>
              <a:ext uri="{FF2B5EF4-FFF2-40B4-BE49-F238E27FC236}">
                <a16:creationId xmlns:a16="http://schemas.microsoft.com/office/drawing/2014/main" id="{1C0A1A40-D663-F447-AEB4-F196391A3587}"/>
              </a:ext>
            </a:extLst>
          </p:cNvPr>
          <p:cNvGraphicFramePr>
            <a:graphicFrameLocks noGrp="1"/>
          </p:cNvGraphicFramePr>
          <p:nvPr>
            <p:extLst>
              <p:ext uri="{D42A27DB-BD31-4B8C-83A1-F6EECF244321}">
                <p14:modId xmlns:p14="http://schemas.microsoft.com/office/powerpoint/2010/main" val="4096909889"/>
              </p:ext>
            </p:extLst>
          </p:nvPr>
        </p:nvGraphicFramePr>
        <p:xfrm>
          <a:off x="267128" y="3058160"/>
          <a:ext cx="11657744" cy="1828800"/>
        </p:xfrm>
        <a:graphic>
          <a:graphicData uri="http://schemas.openxmlformats.org/drawingml/2006/table">
            <a:tbl>
              <a:tblPr firstRow="1" bandRow="1">
                <a:tableStyleId>{2D5ABB26-0587-4C30-8999-92F81FD0307C}</a:tableStyleId>
              </a:tblPr>
              <a:tblGrid>
                <a:gridCol w="1665392">
                  <a:extLst>
                    <a:ext uri="{9D8B030D-6E8A-4147-A177-3AD203B41FA5}">
                      <a16:colId xmlns:a16="http://schemas.microsoft.com/office/drawing/2014/main" val="2523783915"/>
                    </a:ext>
                  </a:extLst>
                </a:gridCol>
                <a:gridCol w="1665392">
                  <a:extLst>
                    <a:ext uri="{9D8B030D-6E8A-4147-A177-3AD203B41FA5}">
                      <a16:colId xmlns:a16="http://schemas.microsoft.com/office/drawing/2014/main" val="3257778488"/>
                    </a:ext>
                  </a:extLst>
                </a:gridCol>
                <a:gridCol w="1665392">
                  <a:extLst>
                    <a:ext uri="{9D8B030D-6E8A-4147-A177-3AD203B41FA5}">
                      <a16:colId xmlns:a16="http://schemas.microsoft.com/office/drawing/2014/main" val="1323407044"/>
                    </a:ext>
                  </a:extLst>
                </a:gridCol>
                <a:gridCol w="1665392">
                  <a:extLst>
                    <a:ext uri="{9D8B030D-6E8A-4147-A177-3AD203B41FA5}">
                      <a16:colId xmlns:a16="http://schemas.microsoft.com/office/drawing/2014/main" val="324484932"/>
                    </a:ext>
                  </a:extLst>
                </a:gridCol>
                <a:gridCol w="1665392">
                  <a:extLst>
                    <a:ext uri="{9D8B030D-6E8A-4147-A177-3AD203B41FA5}">
                      <a16:colId xmlns:a16="http://schemas.microsoft.com/office/drawing/2014/main" val="3600988104"/>
                    </a:ext>
                  </a:extLst>
                </a:gridCol>
                <a:gridCol w="1665392">
                  <a:extLst>
                    <a:ext uri="{9D8B030D-6E8A-4147-A177-3AD203B41FA5}">
                      <a16:colId xmlns:a16="http://schemas.microsoft.com/office/drawing/2014/main" val="656875216"/>
                    </a:ext>
                  </a:extLst>
                </a:gridCol>
                <a:gridCol w="1665392">
                  <a:extLst>
                    <a:ext uri="{9D8B030D-6E8A-4147-A177-3AD203B41FA5}">
                      <a16:colId xmlns:a16="http://schemas.microsoft.com/office/drawing/2014/main" val="3513817504"/>
                    </a:ext>
                  </a:extLst>
                </a:gridCol>
              </a:tblGrid>
              <a:tr h="370840">
                <a:tc>
                  <a:txBody>
                    <a:bodyPr/>
                    <a:lstStyle/>
                    <a:p>
                      <a:r>
                        <a:rPr lang="en-US" dirty="0"/>
                        <a:t>Modus Ponens</a:t>
                      </a:r>
                    </a:p>
                  </a:txBody>
                  <a:tcPr/>
                </a:tc>
                <a:tc>
                  <a:txBody>
                    <a:bodyPr/>
                    <a:lstStyle/>
                    <a:p>
                      <a:r>
                        <a:rPr lang="en-US" dirty="0"/>
                        <a:t>Modus Tollens</a:t>
                      </a:r>
                    </a:p>
                  </a:txBody>
                  <a:tcPr/>
                </a:tc>
                <a:tc>
                  <a:txBody>
                    <a:bodyPr/>
                    <a:lstStyle/>
                    <a:p>
                      <a:r>
                        <a:rPr lang="en-US" dirty="0"/>
                        <a:t>Hypothetical Syllogism</a:t>
                      </a:r>
                    </a:p>
                  </a:txBody>
                  <a:tcPr/>
                </a:tc>
                <a:tc>
                  <a:txBody>
                    <a:bodyPr/>
                    <a:lstStyle/>
                    <a:p>
                      <a:r>
                        <a:rPr lang="en-US" dirty="0"/>
                        <a:t>Disjunctive Syllogism</a:t>
                      </a:r>
                    </a:p>
                  </a:txBody>
                  <a:tcPr/>
                </a:tc>
                <a:tc>
                  <a:txBody>
                    <a:bodyPr/>
                    <a:lstStyle/>
                    <a:p>
                      <a:r>
                        <a:rPr lang="en-US" dirty="0"/>
                        <a:t>Constructive Dilemma</a:t>
                      </a:r>
                    </a:p>
                  </a:txBody>
                  <a:tcPr/>
                </a:tc>
                <a:tc>
                  <a:txBody>
                    <a:bodyPr/>
                    <a:lstStyle/>
                    <a:p>
                      <a:r>
                        <a:rPr lang="en-US" dirty="0"/>
                        <a:t>Categorial Syllogism</a:t>
                      </a:r>
                    </a:p>
                  </a:txBody>
                  <a:tcPr/>
                </a:tc>
                <a:tc>
                  <a:txBody>
                    <a:bodyPr/>
                    <a:lstStyle/>
                    <a:p>
                      <a:r>
                        <a:rPr lang="en-US" dirty="0"/>
                        <a:t>Reductio ad absurdum</a:t>
                      </a:r>
                    </a:p>
                  </a:txBody>
                  <a:tcPr/>
                </a:tc>
                <a:extLst>
                  <a:ext uri="{0D108BD9-81ED-4DB2-BD59-A6C34878D82A}">
                    <a16:rowId xmlns:a16="http://schemas.microsoft.com/office/drawing/2014/main" val="1170104030"/>
                  </a:ext>
                </a:extLst>
              </a:tr>
              <a:tr h="370840">
                <a:tc>
                  <a:txBody>
                    <a:bodyPr/>
                    <a:lstStyle/>
                    <a:p>
                      <a:r>
                        <a:rPr lang="en-US" dirty="0"/>
                        <a:t>If A, then B.</a:t>
                      </a:r>
                      <a:br>
                        <a:rPr lang="en-US" dirty="0"/>
                      </a:br>
                      <a:r>
                        <a:rPr lang="en-US" dirty="0"/>
                        <a:t>A.</a:t>
                      </a:r>
                      <a:br>
                        <a:rPr lang="en-US" dirty="0"/>
                      </a:br>
                      <a:r>
                        <a:rPr lang="en-US" dirty="0"/>
                        <a:t>B.</a:t>
                      </a:r>
                    </a:p>
                  </a:txBody>
                  <a:tcPr/>
                </a:tc>
                <a:tc>
                  <a:txBody>
                    <a:bodyPr/>
                    <a:lstStyle/>
                    <a:p>
                      <a:r>
                        <a:rPr lang="en-US" dirty="0"/>
                        <a:t>If A, then B.</a:t>
                      </a:r>
                      <a:br>
                        <a:rPr lang="en-US" dirty="0"/>
                      </a:br>
                      <a:r>
                        <a:rPr lang="en-US" dirty="0"/>
                        <a:t>Not B.</a:t>
                      </a:r>
                      <a:br>
                        <a:rPr lang="en-US" dirty="0"/>
                      </a:br>
                      <a:r>
                        <a:rPr lang="en-US" dirty="0"/>
                        <a:t>Not A.</a:t>
                      </a:r>
                    </a:p>
                  </a:txBody>
                  <a:tcPr/>
                </a:tc>
                <a:tc>
                  <a:txBody>
                    <a:bodyPr/>
                    <a:lstStyle/>
                    <a:p>
                      <a:r>
                        <a:rPr lang="en-US" dirty="0"/>
                        <a:t>If A, then B.</a:t>
                      </a:r>
                      <a:br>
                        <a:rPr lang="en-US" dirty="0"/>
                      </a:br>
                      <a:r>
                        <a:rPr lang="en-US" dirty="0"/>
                        <a:t>If B, then C.</a:t>
                      </a:r>
                    </a:p>
                    <a:p>
                      <a:r>
                        <a:rPr lang="en-US" dirty="0"/>
                        <a:t>If A, then C.</a:t>
                      </a:r>
                    </a:p>
                  </a:txBody>
                  <a:tcPr/>
                </a:tc>
                <a:tc>
                  <a:txBody>
                    <a:bodyPr/>
                    <a:lstStyle/>
                    <a:p>
                      <a:r>
                        <a:rPr lang="en-US" dirty="0"/>
                        <a:t>Either A or B.</a:t>
                      </a:r>
                      <a:br>
                        <a:rPr lang="en-US" dirty="0"/>
                      </a:br>
                      <a:r>
                        <a:rPr lang="en-US" dirty="0"/>
                        <a:t>Not A.</a:t>
                      </a:r>
                      <a:br>
                        <a:rPr lang="en-US" dirty="0"/>
                      </a:br>
                      <a:r>
                        <a:rPr lang="en-US" dirty="0"/>
                        <a:t>B.</a:t>
                      </a:r>
                    </a:p>
                  </a:txBody>
                  <a:tcPr/>
                </a:tc>
                <a:tc>
                  <a:txBody>
                    <a:bodyPr/>
                    <a:lstStyle/>
                    <a:p>
                      <a:r>
                        <a:rPr lang="en-US" dirty="0"/>
                        <a:t>Either A or B.</a:t>
                      </a:r>
                    </a:p>
                    <a:p>
                      <a:r>
                        <a:rPr lang="en-US" dirty="0"/>
                        <a:t>If A, then C.</a:t>
                      </a:r>
                      <a:br>
                        <a:rPr lang="en-US" dirty="0"/>
                      </a:br>
                      <a:r>
                        <a:rPr lang="en-US" dirty="0"/>
                        <a:t>If B, then D.</a:t>
                      </a:r>
                      <a:br>
                        <a:rPr lang="en-US" dirty="0"/>
                      </a:br>
                      <a:r>
                        <a:rPr lang="en-US" dirty="0"/>
                        <a:t>Either C or D.</a:t>
                      </a:r>
                    </a:p>
                  </a:txBody>
                  <a:tcPr/>
                </a:tc>
                <a:tc>
                  <a:txBody>
                    <a:bodyPr/>
                    <a:lstStyle/>
                    <a:p>
                      <a:r>
                        <a:rPr lang="en-US" dirty="0"/>
                        <a:t>All As are Bs.</a:t>
                      </a:r>
                      <a:br>
                        <a:rPr lang="en-US" dirty="0"/>
                      </a:br>
                      <a:r>
                        <a:rPr lang="en-US" dirty="0"/>
                        <a:t>C is an A.</a:t>
                      </a:r>
                      <a:br>
                        <a:rPr lang="en-US" dirty="0"/>
                      </a:br>
                      <a:r>
                        <a:rPr lang="en-US" dirty="0"/>
                        <a:t>C is a B.</a:t>
                      </a:r>
                    </a:p>
                  </a:txBody>
                  <a:tcPr/>
                </a:tc>
                <a:tc>
                  <a:txBody>
                    <a:bodyPr/>
                    <a:lstStyle/>
                    <a:p>
                      <a:r>
                        <a:rPr lang="en-US" dirty="0"/>
                        <a:t>Assume A.</a:t>
                      </a:r>
                      <a:br>
                        <a:rPr lang="en-US" dirty="0"/>
                      </a:br>
                      <a:r>
                        <a:rPr lang="en-US" dirty="0"/>
                        <a:t>If A, then CON.</a:t>
                      </a:r>
                      <a:br>
                        <a:rPr lang="en-US" dirty="0"/>
                      </a:br>
                      <a:r>
                        <a:rPr lang="en-US" dirty="0"/>
                        <a:t>Not A.</a:t>
                      </a:r>
                    </a:p>
                  </a:txBody>
                  <a:tcPr/>
                </a:tc>
                <a:extLst>
                  <a:ext uri="{0D108BD9-81ED-4DB2-BD59-A6C34878D82A}">
                    <a16:rowId xmlns:a16="http://schemas.microsoft.com/office/drawing/2014/main" val="1801609564"/>
                  </a:ext>
                </a:extLst>
              </a:tr>
            </a:tbl>
          </a:graphicData>
        </a:graphic>
      </p:graphicFrame>
    </p:spTree>
    <p:extLst>
      <p:ext uri="{BB962C8B-B14F-4D97-AF65-F5344CB8AC3E}">
        <p14:creationId xmlns:p14="http://schemas.microsoft.com/office/powerpoint/2010/main" val="457593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E2602-68F6-6C40-A771-661A638929F9}"/>
              </a:ext>
            </a:extLst>
          </p:cNvPr>
          <p:cNvSpPr>
            <a:spLocks noGrp="1"/>
          </p:cNvSpPr>
          <p:nvPr>
            <p:ph type="title"/>
          </p:nvPr>
        </p:nvSpPr>
        <p:spPr/>
        <p:txBody>
          <a:bodyPr/>
          <a:lstStyle/>
          <a:p>
            <a:r>
              <a:rPr lang="en-US" dirty="0"/>
              <a:t>Non-deductive argument forms</a:t>
            </a:r>
          </a:p>
        </p:txBody>
      </p:sp>
      <p:sp>
        <p:nvSpPr>
          <p:cNvPr id="3" name="Content Placeholder 2">
            <a:extLst>
              <a:ext uri="{FF2B5EF4-FFF2-40B4-BE49-F238E27FC236}">
                <a16:creationId xmlns:a16="http://schemas.microsoft.com/office/drawing/2014/main" id="{B4979199-FD0F-B044-9BB9-1B6DD32AB985}"/>
              </a:ext>
            </a:extLst>
          </p:cNvPr>
          <p:cNvSpPr>
            <a:spLocks noGrp="1"/>
          </p:cNvSpPr>
          <p:nvPr>
            <p:ph idx="1"/>
          </p:nvPr>
        </p:nvSpPr>
        <p:spPr/>
        <p:txBody>
          <a:bodyPr/>
          <a:lstStyle/>
          <a:p>
            <a:r>
              <a:rPr lang="en-US" dirty="0"/>
              <a:t>An argument is </a:t>
            </a:r>
            <a:r>
              <a:rPr lang="en-US" i="1" dirty="0"/>
              <a:t>non-deductive</a:t>
            </a:r>
            <a:r>
              <a:rPr lang="en-US" dirty="0"/>
              <a:t> if it is intended to be strong.</a:t>
            </a:r>
          </a:p>
          <a:p>
            <a:endParaRPr lang="en-US" dirty="0"/>
          </a:p>
          <a:p>
            <a:r>
              <a:rPr lang="en-US" dirty="0"/>
              <a:t>Induction</a:t>
            </a:r>
          </a:p>
          <a:p>
            <a:pPr lvl="1"/>
            <a:r>
              <a:rPr lang="en-US" dirty="0"/>
              <a:t>based on observations so far</a:t>
            </a:r>
          </a:p>
          <a:p>
            <a:r>
              <a:rPr lang="en-US" dirty="0"/>
              <a:t>Analogy</a:t>
            </a:r>
          </a:p>
          <a:p>
            <a:pPr lvl="1"/>
            <a:r>
              <a:rPr lang="en-US" dirty="0"/>
              <a:t>Use true things about another, analogous situation to argue for truth in case at hand</a:t>
            </a:r>
          </a:p>
          <a:p>
            <a:r>
              <a:rPr lang="en-US" dirty="0"/>
              <a:t>Abduction</a:t>
            </a:r>
          </a:p>
          <a:p>
            <a:pPr lvl="1"/>
            <a:r>
              <a:rPr lang="en-US" dirty="0"/>
              <a:t>Explanation is </a:t>
            </a:r>
            <a:r>
              <a:rPr lang="en-US"/>
              <a:t>true because it’s the best one we have</a:t>
            </a:r>
            <a:endParaRPr lang="en-US" dirty="0"/>
          </a:p>
        </p:txBody>
      </p:sp>
    </p:spTree>
    <p:extLst>
      <p:ext uri="{BB962C8B-B14F-4D97-AF65-F5344CB8AC3E}">
        <p14:creationId xmlns:p14="http://schemas.microsoft.com/office/powerpoint/2010/main" val="3467962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69CEC-B417-4F40-94CC-4DD1A97C1B60}"/>
              </a:ext>
            </a:extLst>
          </p:cNvPr>
          <p:cNvSpPr>
            <a:spLocks noGrp="1"/>
          </p:cNvSpPr>
          <p:nvPr>
            <p:ph type="title"/>
          </p:nvPr>
        </p:nvSpPr>
        <p:spPr/>
        <p:txBody>
          <a:bodyPr/>
          <a:lstStyle/>
          <a:p>
            <a:r>
              <a:rPr lang="en-US" dirty="0"/>
              <a:t>Exercises</a:t>
            </a:r>
          </a:p>
        </p:txBody>
      </p:sp>
      <p:sp>
        <p:nvSpPr>
          <p:cNvPr id="3" name="Content Placeholder 2">
            <a:extLst>
              <a:ext uri="{FF2B5EF4-FFF2-40B4-BE49-F238E27FC236}">
                <a16:creationId xmlns:a16="http://schemas.microsoft.com/office/drawing/2014/main" id="{EA8CB90D-5660-8846-A141-DCB6B673767B}"/>
              </a:ext>
            </a:extLst>
          </p:cNvPr>
          <p:cNvSpPr>
            <a:spLocks noGrp="1"/>
          </p:cNvSpPr>
          <p:nvPr>
            <p:ph idx="1"/>
          </p:nvPr>
        </p:nvSpPr>
        <p:spPr/>
        <p:txBody>
          <a:bodyPr vert="horz" lIns="91440" tIns="45720" rIns="91440" bIns="45720" rtlCol="0" anchor="t">
            <a:normAutofit/>
          </a:bodyPr>
          <a:lstStyle/>
          <a:p>
            <a:r>
              <a:rPr lang="en-US" dirty="0"/>
              <a:t>2.8, 1—6 (pages 30—32)</a:t>
            </a:r>
          </a:p>
          <a:p>
            <a:r>
              <a:rPr lang="en-US" dirty="0">
                <a:cs typeface="Calibri"/>
              </a:rPr>
              <a:t>For 6, only do up to L (skip m through s)</a:t>
            </a:r>
          </a:p>
        </p:txBody>
      </p:sp>
    </p:spTree>
    <p:extLst>
      <p:ext uri="{BB962C8B-B14F-4D97-AF65-F5344CB8AC3E}">
        <p14:creationId xmlns:p14="http://schemas.microsoft.com/office/powerpoint/2010/main" val="2057143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6ADAB-DD2C-8740-B207-7807FBB996A7}"/>
              </a:ext>
            </a:extLst>
          </p:cNvPr>
          <p:cNvSpPr>
            <a:spLocks noGrp="1"/>
          </p:cNvSpPr>
          <p:nvPr>
            <p:ph type="title"/>
          </p:nvPr>
        </p:nvSpPr>
        <p:spPr/>
        <p:txBody>
          <a:bodyPr/>
          <a:lstStyle/>
          <a:p>
            <a:r>
              <a:rPr lang="en-US" dirty="0"/>
              <a:t>What’s the point?</a:t>
            </a:r>
          </a:p>
        </p:txBody>
      </p:sp>
      <p:sp>
        <p:nvSpPr>
          <p:cNvPr id="3" name="Content Placeholder 2">
            <a:extLst>
              <a:ext uri="{FF2B5EF4-FFF2-40B4-BE49-F238E27FC236}">
                <a16:creationId xmlns:a16="http://schemas.microsoft.com/office/drawing/2014/main" id="{F2B19B4B-FF14-C945-8919-36B2709267A3}"/>
              </a:ext>
            </a:extLst>
          </p:cNvPr>
          <p:cNvSpPr>
            <a:spLocks noGrp="1"/>
          </p:cNvSpPr>
          <p:nvPr>
            <p:ph idx="1"/>
          </p:nvPr>
        </p:nvSpPr>
        <p:spPr/>
        <p:txBody>
          <a:bodyPr/>
          <a:lstStyle/>
          <a:p>
            <a:r>
              <a:rPr lang="en-US" dirty="0"/>
              <a:t>What’s the point of all of this again?</a:t>
            </a:r>
          </a:p>
          <a:p>
            <a:endParaRPr lang="en-US" dirty="0"/>
          </a:p>
          <a:p>
            <a:r>
              <a:rPr lang="en-US" dirty="0"/>
              <a:t>How helpful are our tools so far for longer arguments?</a:t>
            </a:r>
          </a:p>
          <a:p>
            <a:pPr lvl="1"/>
            <a:r>
              <a:rPr lang="en-US" dirty="0"/>
              <a:t>Recall: what tools do we have so far?</a:t>
            </a:r>
          </a:p>
        </p:txBody>
      </p:sp>
    </p:spTree>
    <p:extLst>
      <p:ext uri="{BB962C8B-B14F-4D97-AF65-F5344CB8AC3E}">
        <p14:creationId xmlns:p14="http://schemas.microsoft.com/office/powerpoint/2010/main" val="769619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0845E-E77E-F04B-80CA-1E68C4B8F07A}"/>
              </a:ext>
            </a:extLst>
          </p:cNvPr>
          <p:cNvSpPr>
            <a:spLocks noGrp="1"/>
          </p:cNvSpPr>
          <p:nvPr>
            <p:ph type="title"/>
          </p:nvPr>
        </p:nvSpPr>
        <p:spPr/>
        <p:txBody>
          <a:bodyPr/>
          <a:lstStyle/>
          <a:p>
            <a:r>
              <a:rPr lang="en-US" dirty="0"/>
              <a:t>Example from my own writing</a:t>
            </a:r>
          </a:p>
        </p:txBody>
      </p:sp>
      <p:pic>
        <p:nvPicPr>
          <p:cNvPr id="7" name="Content Placeholder 6">
            <a:extLst>
              <a:ext uri="{FF2B5EF4-FFF2-40B4-BE49-F238E27FC236}">
                <a16:creationId xmlns:a16="http://schemas.microsoft.com/office/drawing/2014/main" id="{CBA0711D-C28A-6F41-89A9-353336F98091}"/>
              </a:ext>
            </a:extLst>
          </p:cNvPr>
          <p:cNvPicPr>
            <a:picLocks noGrp="1" noChangeAspect="1"/>
          </p:cNvPicPr>
          <p:nvPr>
            <p:ph sz="half" idx="1"/>
          </p:nvPr>
        </p:nvPicPr>
        <p:blipFill>
          <a:blip r:embed="rId2"/>
          <a:stretch>
            <a:fillRect/>
          </a:stretch>
        </p:blipFill>
        <p:spPr>
          <a:xfrm>
            <a:off x="1718894" y="1825625"/>
            <a:ext cx="3420212" cy="4351338"/>
          </a:xfrm>
        </p:spPr>
      </p:pic>
      <p:pic>
        <p:nvPicPr>
          <p:cNvPr id="9" name="Content Placeholder 8">
            <a:extLst>
              <a:ext uri="{FF2B5EF4-FFF2-40B4-BE49-F238E27FC236}">
                <a16:creationId xmlns:a16="http://schemas.microsoft.com/office/drawing/2014/main" id="{4592568F-1BE6-2649-8118-970A1E720C86}"/>
              </a:ext>
            </a:extLst>
          </p:cNvPr>
          <p:cNvPicPr>
            <a:picLocks noGrp="1" noChangeAspect="1"/>
          </p:cNvPicPr>
          <p:nvPr>
            <p:ph sz="half" idx="2"/>
          </p:nvPr>
        </p:nvPicPr>
        <p:blipFill>
          <a:blip r:embed="rId3"/>
          <a:stretch>
            <a:fillRect/>
          </a:stretch>
        </p:blipFill>
        <p:spPr>
          <a:xfrm>
            <a:off x="7052894" y="1825625"/>
            <a:ext cx="3420212" cy="4351338"/>
          </a:xfr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9E1F5853-F937-0647-93B9-FEA755AA543E}"/>
                  </a:ext>
                </a:extLst>
              </p14:cNvPr>
              <p14:cNvContentPartPr/>
              <p14:nvPr/>
            </p14:nvContentPartPr>
            <p14:xfrm>
              <a:off x="1415374" y="1377973"/>
              <a:ext cx="9068400" cy="5090760"/>
            </p14:xfrm>
          </p:contentPart>
        </mc:Choice>
        <mc:Fallback xmlns="">
          <p:pic>
            <p:nvPicPr>
              <p:cNvPr id="10" name="Ink 9">
                <a:extLst>
                  <a:ext uri="{FF2B5EF4-FFF2-40B4-BE49-F238E27FC236}">
                    <a16:creationId xmlns:a16="http://schemas.microsoft.com/office/drawing/2014/main" id="{9E1F5853-F937-0647-93B9-FEA755AA543E}"/>
                  </a:ext>
                </a:extLst>
              </p:cNvPr>
              <p:cNvPicPr/>
              <p:nvPr/>
            </p:nvPicPr>
            <p:blipFill>
              <a:blip r:embed="rId5"/>
              <a:stretch>
                <a:fillRect/>
              </a:stretch>
            </p:blipFill>
            <p:spPr>
              <a:xfrm>
                <a:off x="1406374" y="1368973"/>
                <a:ext cx="9086040" cy="5108400"/>
              </a:xfrm>
              <a:prstGeom prst="rect">
                <a:avLst/>
              </a:prstGeom>
            </p:spPr>
          </p:pic>
        </mc:Fallback>
      </mc:AlternateContent>
    </p:spTree>
    <p:extLst>
      <p:ext uri="{BB962C8B-B14F-4D97-AF65-F5344CB8AC3E}">
        <p14:creationId xmlns:p14="http://schemas.microsoft.com/office/powerpoint/2010/main" val="1528398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053C-711C-FC4F-937D-2A77E05CEAED}"/>
              </a:ext>
            </a:extLst>
          </p:cNvPr>
          <p:cNvSpPr>
            <a:spLocks noGrp="1"/>
          </p:cNvSpPr>
          <p:nvPr>
            <p:ph type="title"/>
          </p:nvPr>
        </p:nvSpPr>
        <p:spPr/>
        <p:txBody>
          <a:bodyPr/>
          <a:lstStyle/>
          <a:p>
            <a:r>
              <a:rPr lang="en-US" dirty="0"/>
              <a:t>What we can do so far</a:t>
            </a:r>
          </a:p>
        </p:txBody>
      </p:sp>
      <p:sp>
        <p:nvSpPr>
          <p:cNvPr id="3" name="Content Placeholder 2">
            <a:extLst>
              <a:ext uri="{FF2B5EF4-FFF2-40B4-BE49-F238E27FC236}">
                <a16:creationId xmlns:a16="http://schemas.microsoft.com/office/drawing/2014/main" id="{E7805749-5BDC-8846-8965-83A2FA8E76C0}"/>
              </a:ext>
            </a:extLst>
          </p:cNvPr>
          <p:cNvSpPr>
            <a:spLocks noGrp="1"/>
          </p:cNvSpPr>
          <p:nvPr>
            <p:ph idx="1"/>
          </p:nvPr>
        </p:nvSpPr>
        <p:spPr/>
        <p:txBody>
          <a:bodyPr/>
          <a:lstStyle/>
          <a:p>
            <a:r>
              <a:rPr lang="en-US" dirty="0"/>
              <a:t>Page 34: long argument</a:t>
            </a:r>
          </a:p>
          <a:p>
            <a:r>
              <a:rPr lang="en-US" dirty="0"/>
              <a:t>Can simplify some with tools we already have:</a:t>
            </a:r>
          </a:p>
          <a:p>
            <a:pPr lvl="1"/>
            <a:r>
              <a:rPr lang="en-US" dirty="0"/>
              <a:t>Alexis should study for her math quiz.</a:t>
            </a:r>
          </a:p>
          <a:p>
            <a:pPr lvl="1"/>
            <a:r>
              <a:rPr lang="en-US" dirty="0"/>
              <a:t>Alexis should go to bed early.</a:t>
            </a:r>
          </a:p>
          <a:p>
            <a:pPr lvl="1"/>
            <a:r>
              <a:rPr lang="en-US" dirty="0"/>
              <a:t>Alexis should not spend money on a concert ticket.</a:t>
            </a:r>
          </a:p>
          <a:p>
            <a:pPr lvl="1"/>
            <a:r>
              <a:rPr lang="en-US" dirty="0"/>
              <a:t>Alexis should not go to the concert.</a:t>
            </a:r>
          </a:p>
          <a:p>
            <a:r>
              <a:rPr lang="en-US" dirty="0"/>
              <a:t>But this is still a lot to read, and doesn’t make the connections transparent</a:t>
            </a:r>
          </a:p>
        </p:txBody>
      </p:sp>
    </p:spTree>
    <p:extLst>
      <p:ext uri="{BB962C8B-B14F-4D97-AF65-F5344CB8AC3E}">
        <p14:creationId xmlns:p14="http://schemas.microsoft.com/office/powerpoint/2010/main" val="3064937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CB976-739C-B041-A6C7-000BD4477469}"/>
              </a:ext>
            </a:extLst>
          </p:cNvPr>
          <p:cNvSpPr>
            <a:spLocks noGrp="1"/>
          </p:cNvSpPr>
          <p:nvPr>
            <p:ph type="title"/>
          </p:nvPr>
        </p:nvSpPr>
        <p:spPr/>
        <p:txBody>
          <a:bodyPr/>
          <a:lstStyle/>
          <a:p>
            <a:r>
              <a:rPr lang="en-US" dirty="0"/>
              <a:t>Visualizing (convergent)</a:t>
            </a:r>
          </a:p>
        </p:txBody>
      </p:sp>
      <p:pic>
        <p:nvPicPr>
          <p:cNvPr id="5" name="Content Placeholder 4">
            <a:extLst>
              <a:ext uri="{FF2B5EF4-FFF2-40B4-BE49-F238E27FC236}">
                <a16:creationId xmlns:a16="http://schemas.microsoft.com/office/drawing/2014/main" id="{EFC29C90-DE93-7C4A-A93E-9624234B31C3}"/>
              </a:ext>
            </a:extLst>
          </p:cNvPr>
          <p:cNvPicPr>
            <a:picLocks noGrp="1" noChangeAspect="1"/>
          </p:cNvPicPr>
          <p:nvPr>
            <p:ph idx="1"/>
          </p:nvPr>
        </p:nvPicPr>
        <p:blipFill>
          <a:blip r:embed="rId2"/>
          <a:stretch>
            <a:fillRect/>
          </a:stretch>
        </p:blipFill>
        <p:spPr>
          <a:xfrm>
            <a:off x="1581150" y="2077244"/>
            <a:ext cx="9029700" cy="3848100"/>
          </a:xfrm>
        </p:spPr>
      </p:pic>
      <p:cxnSp>
        <p:nvCxnSpPr>
          <p:cNvPr id="9" name="Straight Arrow Connector 8">
            <a:extLst>
              <a:ext uri="{FF2B5EF4-FFF2-40B4-BE49-F238E27FC236}">
                <a16:creationId xmlns:a16="http://schemas.microsoft.com/office/drawing/2014/main" id="{F06908E0-4897-714D-8595-4AAF28EEFF74}"/>
              </a:ext>
            </a:extLst>
          </p:cNvPr>
          <p:cNvCxnSpPr>
            <a:cxnSpLocks/>
            <a:endCxn id="5" idx="0"/>
          </p:cNvCxnSpPr>
          <p:nvPr/>
        </p:nvCxnSpPr>
        <p:spPr>
          <a:xfrm flipH="1">
            <a:off x="6096000" y="1371600"/>
            <a:ext cx="774357" cy="705644"/>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533BA1F-35EC-1949-8E05-A9BA36D39C60}"/>
              </a:ext>
            </a:extLst>
          </p:cNvPr>
          <p:cNvSpPr txBox="1"/>
          <p:nvPr/>
        </p:nvSpPr>
        <p:spPr>
          <a:xfrm>
            <a:off x="6647935" y="932656"/>
            <a:ext cx="1210588" cy="369332"/>
          </a:xfrm>
          <a:prstGeom prst="rect">
            <a:avLst/>
          </a:prstGeom>
          <a:noFill/>
        </p:spPr>
        <p:txBody>
          <a:bodyPr wrap="none" rtlCol="0">
            <a:spAutoFit/>
          </a:bodyPr>
          <a:lstStyle/>
          <a:p>
            <a:r>
              <a:rPr lang="en-US" dirty="0"/>
              <a:t>Conclusion</a:t>
            </a:r>
          </a:p>
        </p:txBody>
      </p:sp>
      <p:cxnSp>
        <p:nvCxnSpPr>
          <p:cNvPr id="13" name="Straight Arrow Connector 12">
            <a:extLst>
              <a:ext uri="{FF2B5EF4-FFF2-40B4-BE49-F238E27FC236}">
                <a16:creationId xmlns:a16="http://schemas.microsoft.com/office/drawing/2014/main" id="{1849670E-5B2F-7E45-80F5-D8133672B1DC}"/>
              </a:ext>
            </a:extLst>
          </p:cNvPr>
          <p:cNvCxnSpPr>
            <a:cxnSpLocks/>
          </p:cNvCxnSpPr>
          <p:nvPr/>
        </p:nvCxnSpPr>
        <p:spPr>
          <a:xfrm flipV="1">
            <a:off x="9922476" y="5311003"/>
            <a:ext cx="185351" cy="756165"/>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68ACB16-569E-1248-A147-8DDA2AF8A405}"/>
              </a:ext>
            </a:extLst>
          </p:cNvPr>
          <p:cNvCxnSpPr>
            <a:cxnSpLocks/>
          </p:cNvCxnSpPr>
          <p:nvPr/>
        </p:nvCxnSpPr>
        <p:spPr>
          <a:xfrm flipH="1" flipV="1">
            <a:off x="5837023" y="5090984"/>
            <a:ext cx="4085453" cy="976184"/>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6DC927A-210D-6641-87E5-92064126DA3C}"/>
              </a:ext>
            </a:extLst>
          </p:cNvPr>
          <p:cNvCxnSpPr>
            <a:cxnSpLocks/>
          </p:cNvCxnSpPr>
          <p:nvPr/>
        </p:nvCxnSpPr>
        <p:spPr>
          <a:xfrm flipH="1" flipV="1">
            <a:off x="4386649" y="5311003"/>
            <a:ext cx="5535827" cy="756165"/>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3558DF2-6FE8-A446-B494-F13385D6B6A4}"/>
              </a:ext>
            </a:extLst>
          </p:cNvPr>
          <p:cNvSpPr txBox="1"/>
          <p:nvPr/>
        </p:nvSpPr>
        <p:spPr>
          <a:xfrm>
            <a:off x="9638270" y="6190735"/>
            <a:ext cx="1028038" cy="369332"/>
          </a:xfrm>
          <a:prstGeom prst="rect">
            <a:avLst/>
          </a:prstGeom>
          <a:noFill/>
        </p:spPr>
        <p:txBody>
          <a:bodyPr wrap="none" rtlCol="0">
            <a:spAutoFit/>
          </a:bodyPr>
          <a:lstStyle/>
          <a:p>
            <a:r>
              <a:rPr lang="en-US" dirty="0"/>
              <a:t>Premises</a:t>
            </a:r>
          </a:p>
        </p:txBody>
      </p:sp>
      <p:cxnSp>
        <p:nvCxnSpPr>
          <p:cNvPr id="25" name="Straight Arrow Connector 24">
            <a:extLst>
              <a:ext uri="{FF2B5EF4-FFF2-40B4-BE49-F238E27FC236}">
                <a16:creationId xmlns:a16="http://schemas.microsoft.com/office/drawing/2014/main" id="{172E3250-1F70-1746-B622-63ABE945407A}"/>
              </a:ext>
            </a:extLst>
          </p:cNvPr>
          <p:cNvCxnSpPr>
            <a:cxnSpLocks/>
          </p:cNvCxnSpPr>
          <p:nvPr/>
        </p:nvCxnSpPr>
        <p:spPr>
          <a:xfrm flipH="1">
            <a:off x="7537622" y="3237470"/>
            <a:ext cx="1532237" cy="191530"/>
          </a:xfrm>
          <a:prstGeom prst="straightConnector1">
            <a:avLst/>
          </a:prstGeom>
          <a:ln w="31750">
            <a:tailEnd type="triangle"/>
          </a:ln>
        </p:spPr>
        <p:style>
          <a:lnRef idx="1">
            <a:schemeClr val="accent2"/>
          </a:lnRef>
          <a:fillRef idx="0">
            <a:schemeClr val="accent2"/>
          </a:fillRef>
          <a:effectRef idx="0">
            <a:schemeClr val="accent2"/>
          </a:effectRef>
          <a:fontRef idx="minor">
            <a:schemeClr val="tx1"/>
          </a:fontRef>
        </p:style>
      </p:cxnSp>
      <p:sp>
        <p:nvSpPr>
          <p:cNvPr id="27" name="TextBox 26">
            <a:extLst>
              <a:ext uri="{FF2B5EF4-FFF2-40B4-BE49-F238E27FC236}">
                <a16:creationId xmlns:a16="http://schemas.microsoft.com/office/drawing/2014/main" id="{2DB8E4CF-B35F-AE4A-A5B7-444132F91A61}"/>
              </a:ext>
            </a:extLst>
          </p:cNvPr>
          <p:cNvSpPr txBox="1"/>
          <p:nvPr/>
        </p:nvSpPr>
        <p:spPr>
          <a:xfrm>
            <a:off x="9242854" y="2983340"/>
            <a:ext cx="2587055" cy="369332"/>
          </a:xfrm>
          <a:prstGeom prst="rect">
            <a:avLst/>
          </a:prstGeom>
          <a:noFill/>
        </p:spPr>
        <p:txBody>
          <a:bodyPr wrap="none" rtlCol="0">
            <a:spAutoFit/>
          </a:bodyPr>
          <a:lstStyle/>
          <a:p>
            <a:r>
              <a:rPr lang="en-US" dirty="0"/>
              <a:t>beginning “supports”</a:t>
            </a:r>
            <a:r>
              <a:rPr lang="en-US" i="1" dirty="0"/>
              <a:t> </a:t>
            </a:r>
            <a:r>
              <a:rPr lang="en-US" dirty="0"/>
              <a:t>end</a:t>
            </a:r>
            <a:endParaRPr lang="en-US" i="1" dirty="0"/>
          </a:p>
        </p:txBody>
      </p:sp>
    </p:spTree>
    <p:extLst>
      <p:ext uri="{BB962C8B-B14F-4D97-AF65-F5344CB8AC3E}">
        <p14:creationId xmlns:p14="http://schemas.microsoft.com/office/powerpoint/2010/main" val="2578617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2E5EB-4B36-ED45-A142-DEF69AD77F81}"/>
              </a:ext>
            </a:extLst>
          </p:cNvPr>
          <p:cNvSpPr>
            <a:spLocks noGrp="1"/>
          </p:cNvSpPr>
          <p:nvPr>
            <p:ph type="title"/>
          </p:nvPr>
        </p:nvSpPr>
        <p:spPr/>
        <p:txBody>
          <a:bodyPr/>
          <a:lstStyle/>
          <a:p>
            <a:r>
              <a:rPr lang="en-US" dirty="0"/>
              <a:t>A different kind of argument (linked)</a:t>
            </a:r>
          </a:p>
        </p:txBody>
      </p:sp>
      <p:sp>
        <p:nvSpPr>
          <p:cNvPr id="3" name="Content Placeholder 2">
            <a:extLst>
              <a:ext uri="{FF2B5EF4-FFF2-40B4-BE49-F238E27FC236}">
                <a16:creationId xmlns:a16="http://schemas.microsoft.com/office/drawing/2014/main" id="{CC6D98BC-2CCD-BF4B-A692-618BD2271640}"/>
              </a:ext>
            </a:extLst>
          </p:cNvPr>
          <p:cNvSpPr>
            <a:spLocks noGrp="1"/>
          </p:cNvSpPr>
          <p:nvPr>
            <p:ph idx="1"/>
          </p:nvPr>
        </p:nvSpPr>
        <p:spPr/>
        <p:txBody>
          <a:bodyPr/>
          <a:lstStyle/>
          <a:p>
            <a:r>
              <a:rPr lang="en-US" dirty="0"/>
              <a:t>Pages 36 and 37: another long-</a:t>
            </a:r>
            <a:r>
              <a:rPr lang="en-US" dirty="0" err="1"/>
              <a:t>ish</a:t>
            </a:r>
            <a:r>
              <a:rPr lang="en-US" dirty="0"/>
              <a:t> argument</a:t>
            </a:r>
          </a:p>
          <a:p>
            <a:pPr lvl="1"/>
            <a:r>
              <a:rPr lang="en-US" dirty="0"/>
              <a:t>Lemons contain a combination of citric acid and water.</a:t>
            </a:r>
          </a:p>
          <a:p>
            <a:pPr lvl="1"/>
            <a:r>
              <a:rPr lang="en-US" dirty="0"/>
              <a:t>All combinations of citric acid and water are electrolytes.</a:t>
            </a:r>
          </a:p>
          <a:p>
            <a:pPr lvl="1"/>
            <a:r>
              <a:rPr lang="en-US" dirty="0"/>
              <a:t>Lemons contain an electrolyte</a:t>
            </a:r>
          </a:p>
        </p:txBody>
      </p:sp>
      <p:pic>
        <p:nvPicPr>
          <p:cNvPr id="7" name="Picture 6">
            <a:extLst>
              <a:ext uri="{FF2B5EF4-FFF2-40B4-BE49-F238E27FC236}">
                <a16:creationId xmlns:a16="http://schemas.microsoft.com/office/drawing/2014/main" id="{EAC88741-3691-FC42-A3FC-9E405027EEDA}"/>
              </a:ext>
            </a:extLst>
          </p:cNvPr>
          <p:cNvPicPr>
            <a:picLocks noChangeAspect="1"/>
          </p:cNvPicPr>
          <p:nvPr/>
        </p:nvPicPr>
        <p:blipFill>
          <a:blip r:embed="rId2"/>
          <a:stretch>
            <a:fillRect/>
          </a:stretch>
        </p:blipFill>
        <p:spPr>
          <a:xfrm>
            <a:off x="958850" y="3497263"/>
            <a:ext cx="10274300" cy="2679700"/>
          </a:xfrm>
          <a:prstGeom prst="rect">
            <a:avLst/>
          </a:prstGeom>
        </p:spPr>
      </p:pic>
    </p:spTree>
    <p:extLst>
      <p:ext uri="{BB962C8B-B14F-4D97-AF65-F5344CB8AC3E}">
        <p14:creationId xmlns:p14="http://schemas.microsoft.com/office/powerpoint/2010/main" val="139375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90864-B3FC-4A46-B951-A305AF543A03}"/>
              </a:ext>
            </a:extLst>
          </p:cNvPr>
          <p:cNvSpPr>
            <a:spLocks noGrp="1"/>
          </p:cNvSpPr>
          <p:nvPr>
            <p:ph type="title"/>
          </p:nvPr>
        </p:nvSpPr>
        <p:spPr/>
        <p:txBody>
          <a:bodyPr/>
          <a:lstStyle/>
          <a:p>
            <a:r>
              <a:rPr lang="en-US" dirty="0"/>
              <a:t>Rules</a:t>
            </a:r>
          </a:p>
        </p:txBody>
      </p:sp>
      <p:sp>
        <p:nvSpPr>
          <p:cNvPr id="3" name="Content Placeholder 2">
            <a:extLst>
              <a:ext uri="{FF2B5EF4-FFF2-40B4-BE49-F238E27FC236}">
                <a16:creationId xmlns:a16="http://schemas.microsoft.com/office/drawing/2014/main" id="{B3FF2217-535E-064F-A044-E60A5DB7CA57}"/>
              </a:ext>
            </a:extLst>
          </p:cNvPr>
          <p:cNvSpPr>
            <a:spLocks noGrp="1"/>
          </p:cNvSpPr>
          <p:nvPr>
            <p:ph idx="1"/>
          </p:nvPr>
        </p:nvSpPr>
        <p:spPr/>
        <p:txBody>
          <a:bodyPr>
            <a:normAutofit lnSpcReduction="10000"/>
          </a:bodyPr>
          <a:lstStyle/>
          <a:p>
            <a:pPr marL="514350" indent="-514350">
              <a:buFont typeface="+mj-lt"/>
              <a:buAutoNum type="arabicPeriod"/>
            </a:pPr>
            <a:r>
              <a:rPr lang="en-US" dirty="0"/>
              <a:t>Each box contains only one statement.</a:t>
            </a:r>
          </a:p>
          <a:p>
            <a:pPr marL="514350" indent="-514350">
              <a:buFont typeface="+mj-lt"/>
              <a:buAutoNum type="arabicPeriod"/>
            </a:pPr>
            <a:r>
              <a:rPr lang="en-US" dirty="0"/>
              <a:t>The arrows begin at one box, or one grouping of boxes, and end at one box.</a:t>
            </a:r>
          </a:p>
          <a:p>
            <a:pPr marL="514350" indent="-514350">
              <a:buFont typeface="+mj-lt"/>
              <a:buAutoNum type="arabicPeriod"/>
            </a:pPr>
            <a:r>
              <a:rPr lang="en-US" dirty="0"/>
              <a:t>The box at the end of the arrow is the conclusion of the argument.</a:t>
            </a:r>
          </a:p>
          <a:p>
            <a:pPr marL="514350" indent="-514350">
              <a:buFont typeface="+mj-lt"/>
              <a:buAutoNum type="arabicPeriod"/>
            </a:pPr>
            <a:r>
              <a:rPr lang="en-US" dirty="0"/>
              <a:t>The box(es) at the beginning of the arrow is (are) the premise(s).</a:t>
            </a:r>
          </a:p>
          <a:p>
            <a:pPr marL="514350" indent="-514350">
              <a:buFont typeface="+mj-lt"/>
              <a:buAutoNum type="arabicPeriod"/>
            </a:pPr>
            <a:r>
              <a:rPr lang="en-US" dirty="0"/>
              <a:t>The arrow is the inference from premise(s) to conclusion.</a:t>
            </a:r>
          </a:p>
          <a:p>
            <a:pPr marL="514350" indent="-514350">
              <a:buFont typeface="+mj-lt"/>
              <a:buAutoNum type="arabicPeriod"/>
            </a:pPr>
            <a:r>
              <a:rPr lang="en-US" dirty="0"/>
              <a:t>Separate arrows indicate separate lines of reasoning (the inferences).</a:t>
            </a:r>
          </a:p>
          <a:p>
            <a:pPr marL="514350" indent="-514350">
              <a:buFont typeface="+mj-lt"/>
              <a:buAutoNum type="arabicPeriod"/>
            </a:pPr>
            <a:r>
              <a:rPr lang="en-US" dirty="0"/>
              <a:t>Attached boxes indicate that the premises are supposed to work together to support the conclusion.</a:t>
            </a:r>
          </a:p>
        </p:txBody>
      </p:sp>
    </p:spTree>
    <p:extLst>
      <p:ext uri="{BB962C8B-B14F-4D97-AF65-F5344CB8AC3E}">
        <p14:creationId xmlns:p14="http://schemas.microsoft.com/office/powerpoint/2010/main" val="1932475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5AAED-66FE-4341-B35D-FC8B3539C190}"/>
              </a:ext>
            </a:extLst>
          </p:cNvPr>
          <p:cNvSpPr>
            <a:spLocks noGrp="1"/>
          </p:cNvSpPr>
          <p:nvPr>
            <p:ph type="title"/>
          </p:nvPr>
        </p:nvSpPr>
        <p:spPr/>
        <p:txBody>
          <a:bodyPr/>
          <a:lstStyle/>
          <a:p>
            <a:r>
              <a:rPr lang="en-US" dirty="0"/>
              <a:t>Practice (note: not true of our class!)</a:t>
            </a:r>
          </a:p>
        </p:txBody>
      </p:sp>
      <p:pic>
        <p:nvPicPr>
          <p:cNvPr id="5" name="Content Placeholder 4">
            <a:extLst>
              <a:ext uri="{FF2B5EF4-FFF2-40B4-BE49-F238E27FC236}">
                <a16:creationId xmlns:a16="http://schemas.microsoft.com/office/drawing/2014/main" id="{3219D06C-5054-1B4B-A064-37D66A49A16F}"/>
              </a:ext>
            </a:extLst>
          </p:cNvPr>
          <p:cNvPicPr>
            <a:picLocks noGrp="1" noChangeAspect="1"/>
          </p:cNvPicPr>
          <p:nvPr>
            <p:ph idx="1"/>
          </p:nvPr>
        </p:nvPicPr>
        <p:blipFill>
          <a:blip r:embed="rId2"/>
          <a:stretch>
            <a:fillRect/>
          </a:stretch>
        </p:blipFill>
        <p:spPr>
          <a:xfrm>
            <a:off x="3270250" y="2223294"/>
            <a:ext cx="5651500" cy="3556000"/>
          </a:xfrm>
        </p:spPr>
      </p:pic>
    </p:spTree>
    <p:extLst>
      <p:ext uri="{BB962C8B-B14F-4D97-AF65-F5344CB8AC3E}">
        <p14:creationId xmlns:p14="http://schemas.microsoft.com/office/powerpoint/2010/main" val="68539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22982-4916-EF47-89DE-1BB8E30ABB18}"/>
              </a:ext>
            </a:extLst>
          </p:cNvPr>
          <p:cNvSpPr>
            <a:spLocks noGrp="1"/>
          </p:cNvSpPr>
          <p:nvPr>
            <p:ph type="title"/>
          </p:nvPr>
        </p:nvSpPr>
        <p:spPr/>
        <p:txBody>
          <a:bodyPr/>
          <a:lstStyle/>
          <a:p>
            <a:r>
              <a:rPr lang="en-US" dirty="0"/>
              <a:t>Practice answer (linked argument)</a:t>
            </a:r>
          </a:p>
        </p:txBody>
      </p:sp>
      <p:pic>
        <p:nvPicPr>
          <p:cNvPr id="5" name="Content Placeholder 4">
            <a:extLst>
              <a:ext uri="{FF2B5EF4-FFF2-40B4-BE49-F238E27FC236}">
                <a16:creationId xmlns:a16="http://schemas.microsoft.com/office/drawing/2014/main" id="{323AF694-C922-E641-BA3E-7C39E93CBE73}"/>
              </a:ext>
            </a:extLst>
          </p:cNvPr>
          <p:cNvPicPr>
            <a:picLocks noGrp="1" noChangeAspect="1"/>
          </p:cNvPicPr>
          <p:nvPr>
            <p:ph idx="1"/>
          </p:nvPr>
        </p:nvPicPr>
        <p:blipFill>
          <a:blip r:embed="rId2"/>
          <a:stretch>
            <a:fillRect/>
          </a:stretch>
        </p:blipFill>
        <p:spPr>
          <a:xfrm>
            <a:off x="838200" y="2491075"/>
            <a:ext cx="10515600" cy="3020438"/>
          </a:xfrm>
        </p:spPr>
      </p:pic>
    </p:spTree>
    <p:extLst>
      <p:ext uri="{BB962C8B-B14F-4D97-AF65-F5344CB8AC3E}">
        <p14:creationId xmlns:p14="http://schemas.microsoft.com/office/powerpoint/2010/main" val="3129447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AE8C3-09EE-2843-9F4C-16879F89B1E7}"/>
              </a:ext>
            </a:extLst>
          </p:cNvPr>
          <p:cNvSpPr>
            <a:spLocks noGrp="1"/>
          </p:cNvSpPr>
          <p:nvPr>
            <p:ph type="title"/>
          </p:nvPr>
        </p:nvSpPr>
        <p:spPr/>
        <p:txBody>
          <a:bodyPr/>
          <a:lstStyle/>
          <a:p>
            <a:r>
              <a:rPr lang="en-US" dirty="0"/>
              <a:t>Representation is interpretation</a:t>
            </a:r>
          </a:p>
        </p:txBody>
      </p:sp>
      <p:sp>
        <p:nvSpPr>
          <p:cNvPr id="3" name="Content Placeholder 2">
            <a:extLst>
              <a:ext uri="{FF2B5EF4-FFF2-40B4-BE49-F238E27FC236}">
                <a16:creationId xmlns:a16="http://schemas.microsoft.com/office/drawing/2014/main" id="{0CF21C3E-CF38-1B40-8454-86CBACE1C98A}"/>
              </a:ext>
            </a:extLst>
          </p:cNvPr>
          <p:cNvSpPr>
            <a:spLocks noGrp="1"/>
          </p:cNvSpPr>
          <p:nvPr>
            <p:ph idx="1"/>
          </p:nvPr>
        </p:nvSpPr>
        <p:spPr/>
        <p:txBody>
          <a:bodyPr/>
          <a:lstStyle/>
          <a:p>
            <a:r>
              <a:rPr lang="en-US" dirty="0"/>
              <a:t>Arguments have to be </a:t>
            </a:r>
            <a:r>
              <a:rPr lang="en-US" i="1" dirty="0"/>
              <a:t>interpreted</a:t>
            </a:r>
            <a:r>
              <a:rPr lang="en-US" dirty="0"/>
              <a:t> to be represented</a:t>
            </a:r>
          </a:p>
          <a:p>
            <a:pPr lvl="1"/>
            <a:r>
              <a:rPr lang="en-US" dirty="0"/>
              <a:t>In general, this can be done in many ways</a:t>
            </a:r>
          </a:p>
          <a:p>
            <a:pPr lvl="1"/>
            <a:r>
              <a:rPr lang="en-US" dirty="0"/>
              <a:t>But, some ways are better than others</a:t>
            </a:r>
          </a:p>
          <a:p>
            <a:pPr lvl="1"/>
            <a:r>
              <a:rPr lang="en-US" dirty="0"/>
              <a:t>Well-written arguments tell us how to interpret them (more or less)</a:t>
            </a:r>
          </a:p>
          <a:p>
            <a:r>
              <a:rPr lang="en-US" dirty="0"/>
              <a:t>Astronomy was like a science because it made reliable predictions.</a:t>
            </a:r>
          </a:p>
          <a:p>
            <a:pPr lvl="1"/>
            <a:r>
              <a:rPr lang="en-US" dirty="0"/>
              <a:t>Any clues here?</a:t>
            </a:r>
          </a:p>
        </p:txBody>
      </p:sp>
    </p:spTree>
    <p:extLst>
      <p:ext uri="{BB962C8B-B14F-4D97-AF65-F5344CB8AC3E}">
        <p14:creationId xmlns:p14="http://schemas.microsoft.com/office/powerpoint/2010/main" val="2235783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FC0ACD-E3CD-2445-83A9-8D613C958E68}"/>
              </a:ext>
            </a:extLst>
          </p:cNvPr>
          <p:cNvSpPr>
            <a:spLocks noGrp="1"/>
          </p:cNvSpPr>
          <p:nvPr>
            <p:ph type="title"/>
          </p:nvPr>
        </p:nvSpPr>
        <p:spPr/>
        <p:txBody>
          <a:bodyPr/>
          <a:lstStyle/>
          <a:p>
            <a:r>
              <a:rPr lang="en-US" dirty="0"/>
              <a:t>Indicators</a:t>
            </a:r>
          </a:p>
        </p:txBody>
      </p:sp>
      <p:sp>
        <p:nvSpPr>
          <p:cNvPr id="5" name="Content Placeholder 4">
            <a:extLst>
              <a:ext uri="{FF2B5EF4-FFF2-40B4-BE49-F238E27FC236}">
                <a16:creationId xmlns:a16="http://schemas.microsoft.com/office/drawing/2014/main" id="{B266DD2D-4AD2-844E-91FA-A749E2D2AE25}"/>
              </a:ext>
            </a:extLst>
          </p:cNvPr>
          <p:cNvSpPr>
            <a:spLocks noGrp="1"/>
          </p:cNvSpPr>
          <p:nvPr>
            <p:ph sz="half" idx="1"/>
          </p:nvPr>
        </p:nvSpPr>
        <p:spPr/>
        <p:txBody>
          <a:bodyPr>
            <a:normAutofit fontScale="92500" lnSpcReduction="20000"/>
          </a:bodyPr>
          <a:lstStyle/>
          <a:p>
            <a:r>
              <a:rPr lang="en-US" dirty="0"/>
              <a:t>Premise indicators</a:t>
            </a:r>
          </a:p>
          <a:p>
            <a:pPr lvl="1"/>
            <a:r>
              <a:rPr lang="en-US" dirty="0"/>
              <a:t>Because</a:t>
            </a:r>
          </a:p>
          <a:p>
            <a:pPr lvl="1"/>
            <a:r>
              <a:rPr lang="en-US" dirty="0"/>
              <a:t>Since</a:t>
            </a:r>
          </a:p>
          <a:p>
            <a:pPr lvl="1"/>
            <a:r>
              <a:rPr lang="en-US" dirty="0"/>
              <a:t>Consider that</a:t>
            </a:r>
          </a:p>
          <a:p>
            <a:pPr lvl="1"/>
            <a:r>
              <a:rPr lang="en-US" dirty="0"/>
              <a:t>For</a:t>
            </a:r>
          </a:p>
          <a:p>
            <a:pPr lvl="1"/>
            <a:r>
              <a:rPr lang="en-US" dirty="0"/>
              <a:t>As</a:t>
            </a:r>
          </a:p>
          <a:p>
            <a:pPr lvl="1"/>
            <a:r>
              <a:rPr lang="en-US" dirty="0"/>
              <a:t>After all</a:t>
            </a:r>
          </a:p>
          <a:p>
            <a:pPr lvl="1"/>
            <a:r>
              <a:rPr lang="en-US" dirty="0"/>
              <a:t>Given that</a:t>
            </a:r>
          </a:p>
          <a:p>
            <a:pPr lvl="1"/>
            <a:r>
              <a:rPr lang="en-US" dirty="0"/>
              <a:t>Recall that</a:t>
            </a:r>
          </a:p>
          <a:p>
            <a:pPr lvl="1"/>
            <a:r>
              <a:rPr lang="en-US" dirty="0"/>
              <a:t>It is evident that</a:t>
            </a:r>
          </a:p>
          <a:p>
            <a:pPr lvl="1"/>
            <a:r>
              <a:rPr lang="en-US" dirty="0"/>
              <a:t>The reason is that</a:t>
            </a:r>
          </a:p>
          <a:p>
            <a:pPr lvl="1"/>
            <a:r>
              <a:rPr lang="en-US" dirty="0"/>
              <a:t>Assuming that</a:t>
            </a:r>
          </a:p>
          <a:p>
            <a:pPr lvl="1"/>
            <a:r>
              <a:rPr lang="en-US" dirty="0"/>
              <a:t>Based on the fact that</a:t>
            </a:r>
          </a:p>
        </p:txBody>
      </p:sp>
      <p:sp>
        <p:nvSpPr>
          <p:cNvPr id="6" name="Content Placeholder 5">
            <a:extLst>
              <a:ext uri="{FF2B5EF4-FFF2-40B4-BE49-F238E27FC236}">
                <a16:creationId xmlns:a16="http://schemas.microsoft.com/office/drawing/2014/main" id="{F8444B5C-1B10-9D42-926C-E8810F75F1CC}"/>
              </a:ext>
            </a:extLst>
          </p:cNvPr>
          <p:cNvSpPr>
            <a:spLocks noGrp="1"/>
          </p:cNvSpPr>
          <p:nvPr>
            <p:ph sz="half" idx="2"/>
          </p:nvPr>
        </p:nvSpPr>
        <p:spPr/>
        <p:txBody>
          <a:bodyPr>
            <a:normAutofit fontScale="92500" lnSpcReduction="20000"/>
          </a:bodyPr>
          <a:lstStyle/>
          <a:p>
            <a:r>
              <a:rPr lang="en-US" dirty="0"/>
              <a:t>Conclusion indicators</a:t>
            </a:r>
          </a:p>
          <a:p>
            <a:pPr lvl="1"/>
            <a:r>
              <a:rPr lang="en-US" dirty="0"/>
              <a:t>So</a:t>
            </a:r>
          </a:p>
          <a:p>
            <a:pPr lvl="1"/>
            <a:r>
              <a:rPr lang="en-US" dirty="0"/>
              <a:t>Thus</a:t>
            </a:r>
          </a:p>
          <a:p>
            <a:pPr lvl="1"/>
            <a:r>
              <a:rPr lang="en-US" dirty="0"/>
              <a:t>Hence</a:t>
            </a:r>
          </a:p>
          <a:p>
            <a:pPr lvl="1"/>
            <a:r>
              <a:rPr lang="en-US" dirty="0"/>
              <a:t>Therefore</a:t>
            </a:r>
          </a:p>
          <a:p>
            <a:pPr lvl="1"/>
            <a:r>
              <a:rPr lang="en-US" dirty="0"/>
              <a:t>Accordingly</a:t>
            </a:r>
          </a:p>
          <a:p>
            <a:pPr lvl="1"/>
            <a:r>
              <a:rPr lang="en-US" dirty="0"/>
              <a:t>Consequently</a:t>
            </a:r>
          </a:p>
          <a:p>
            <a:pPr lvl="1"/>
            <a:r>
              <a:rPr lang="en-US" dirty="0"/>
              <a:t>We may infer that</a:t>
            </a:r>
          </a:p>
          <a:p>
            <a:pPr lvl="1"/>
            <a:r>
              <a:rPr lang="en-US" dirty="0"/>
              <a:t>Implies that</a:t>
            </a:r>
          </a:p>
          <a:p>
            <a:pPr lvl="1"/>
            <a:r>
              <a:rPr lang="en-US" dirty="0"/>
              <a:t>Shows that</a:t>
            </a:r>
          </a:p>
          <a:p>
            <a:pPr lvl="1"/>
            <a:r>
              <a:rPr lang="en-US" dirty="0"/>
              <a:t>Wherefore</a:t>
            </a:r>
          </a:p>
          <a:p>
            <a:pPr lvl="1"/>
            <a:r>
              <a:rPr lang="en-US" dirty="0"/>
              <a:t>Proves that</a:t>
            </a:r>
          </a:p>
          <a:p>
            <a:pPr lvl="1"/>
            <a:r>
              <a:rPr lang="en-US" dirty="0"/>
              <a:t>It follows that</a:t>
            </a:r>
          </a:p>
        </p:txBody>
      </p:sp>
    </p:spTree>
    <p:extLst>
      <p:ext uri="{BB962C8B-B14F-4D97-AF65-F5344CB8AC3E}">
        <p14:creationId xmlns:p14="http://schemas.microsoft.com/office/powerpoint/2010/main" val="4290932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FC5E-E522-A54E-8DF8-F410ABCFA5C7}"/>
              </a:ext>
            </a:extLst>
          </p:cNvPr>
          <p:cNvSpPr>
            <a:spLocks noGrp="1"/>
          </p:cNvSpPr>
          <p:nvPr>
            <p:ph type="title"/>
          </p:nvPr>
        </p:nvSpPr>
        <p:spPr/>
        <p:txBody>
          <a:bodyPr/>
          <a:lstStyle/>
          <a:p>
            <a:r>
              <a:rPr lang="en-US" dirty="0"/>
              <a:t>More indicators</a:t>
            </a:r>
          </a:p>
        </p:txBody>
      </p:sp>
      <p:sp>
        <p:nvSpPr>
          <p:cNvPr id="3" name="Content Placeholder 2">
            <a:extLst>
              <a:ext uri="{FF2B5EF4-FFF2-40B4-BE49-F238E27FC236}">
                <a16:creationId xmlns:a16="http://schemas.microsoft.com/office/drawing/2014/main" id="{BA3FB0B3-D377-694D-8C4E-BEA2464B9A71}"/>
              </a:ext>
            </a:extLst>
          </p:cNvPr>
          <p:cNvSpPr>
            <a:spLocks noGrp="1"/>
          </p:cNvSpPr>
          <p:nvPr>
            <p:ph sz="half" idx="1"/>
          </p:nvPr>
        </p:nvSpPr>
        <p:spPr/>
        <p:txBody>
          <a:bodyPr/>
          <a:lstStyle/>
          <a:p>
            <a:r>
              <a:rPr lang="en-US" dirty="0"/>
              <a:t>Combination (linked premises)</a:t>
            </a:r>
          </a:p>
          <a:p>
            <a:pPr lvl="1"/>
            <a:r>
              <a:rPr lang="en-US" dirty="0"/>
              <a:t>And</a:t>
            </a:r>
          </a:p>
          <a:p>
            <a:pPr lvl="1"/>
            <a:r>
              <a:rPr lang="en-US" dirty="0"/>
              <a:t>But</a:t>
            </a:r>
          </a:p>
          <a:p>
            <a:pPr lvl="1"/>
            <a:r>
              <a:rPr lang="en-US" dirty="0"/>
              <a:t>Thus, since</a:t>
            </a:r>
          </a:p>
          <a:p>
            <a:pPr lvl="1"/>
            <a:r>
              <a:rPr lang="en-US" dirty="0"/>
              <a:t>So, because</a:t>
            </a:r>
          </a:p>
          <a:p>
            <a:pPr lvl="1"/>
            <a:r>
              <a:rPr lang="en-US" dirty="0"/>
              <a:t>Besides</a:t>
            </a:r>
          </a:p>
          <a:p>
            <a:pPr lvl="1"/>
            <a:r>
              <a:rPr lang="en-US" dirty="0"/>
              <a:t>As well as </a:t>
            </a:r>
          </a:p>
          <a:p>
            <a:pPr lvl="1"/>
            <a:r>
              <a:rPr lang="en-US" dirty="0"/>
              <a:t>In addition to the fact that</a:t>
            </a:r>
          </a:p>
          <a:p>
            <a:pPr lvl="1"/>
            <a:r>
              <a:rPr lang="en-US" dirty="0"/>
              <a:t>Plus the fact that</a:t>
            </a:r>
          </a:p>
        </p:txBody>
      </p:sp>
      <p:sp>
        <p:nvSpPr>
          <p:cNvPr id="4" name="Content Placeholder 3">
            <a:extLst>
              <a:ext uri="{FF2B5EF4-FFF2-40B4-BE49-F238E27FC236}">
                <a16:creationId xmlns:a16="http://schemas.microsoft.com/office/drawing/2014/main" id="{77A15DC9-820A-8C4B-BC89-6F4EFE5930DF}"/>
              </a:ext>
            </a:extLst>
          </p:cNvPr>
          <p:cNvSpPr>
            <a:spLocks noGrp="1"/>
          </p:cNvSpPr>
          <p:nvPr>
            <p:ph sz="half" idx="2"/>
          </p:nvPr>
        </p:nvSpPr>
        <p:spPr/>
        <p:txBody>
          <a:bodyPr/>
          <a:lstStyle/>
          <a:p>
            <a:r>
              <a:rPr lang="en-US" dirty="0"/>
              <a:t>Convergent</a:t>
            </a:r>
          </a:p>
          <a:p>
            <a:pPr lvl="1"/>
            <a:r>
              <a:rPr lang="en-US" dirty="0"/>
              <a:t>Besides</a:t>
            </a:r>
          </a:p>
          <a:p>
            <a:pPr lvl="1"/>
            <a:r>
              <a:rPr lang="en-US" dirty="0"/>
              <a:t>Furthermore</a:t>
            </a:r>
          </a:p>
          <a:p>
            <a:pPr lvl="1"/>
            <a:r>
              <a:rPr lang="en-US" dirty="0"/>
              <a:t>Also</a:t>
            </a:r>
          </a:p>
          <a:p>
            <a:pPr lvl="1"/>
            <a:r>
              <a:rPr lang="en-US" dirty="0"/>
              <a:t>Another reason</a:t>
            </a:r>
          </a:p>
          <a:p>
            <a:pPr lvl="1"/>
            <a:r>
              <a:rPr lang="en-US" dirty="0"/>
              <a:t>Moreover</a:t>
            </a:r>
          </a:p>
          <a:p>
            <a:pPr lvl="1"/>
            <a:r>
              <a:rPr lang="en-US" dirty="0"/>
              <a:t>Furthermore</a:t>
            </a:r>
          </a:p>
        </p:txBody>
      </p:sp>
    </p:spTree>
    <p:extLst>
      <p:ext uri="{BB962C8B-B14F-4D97-AF65-F5344CB8AC3E}">
        <p14:creationId xmlns:p14="http://schemas.microsoft.com/office/powerpoint/2010/main" val="519616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1F02-FF98-9F4F-AAF2-F189F9945F18}"/>
              </a:ext>
            </a:extLst>
          </p:cNvPr>
          <p:cNvSpPr>
            <a:spLocks noGrp="1"/>
          </p:cNvSpPr>
          <p:nvPr>
            <p:ph type="title"/>
          </p:nvPr>
        </p:nvSpPr>
        <p:spPr/>
        <p:txBody>
          <a:bodyPr/>
          <a:lstStyle/>
          <a:p>
            <a:r>
              <a:rPr lang="en-US" dirty="0"/>
              <a:t>One last basic kind of argument</a:t>
            </a:r>
          </a:p>
        </p:txBody>
      </p:sp>
      <p:sp>
        <p:nvSpPr>
          <p:cNvPr id="5" name="Content Placeholder 4">
            <a:extLst>
              <a:ext uri="{FF2B5EF4-FFF2-40B4-BE49-F238E27FC236}">
                <a16:creationId xmlns:a16="http://schemas.microsoft.com/office/drawing/2014/main" id="{2A2663E5-88DF-7F49-98C9-C6386FC4819C}"/>
              </a:ext>
            </a:extLst>
          </p:cNvPr>
          <p:cNvSpPr>
            <a:spLocks noGrp="1"/>
          </p:cNvSpPr>
          <p:nvPr>
            <p:ph idx="1"/>
          </p:nvPr>
        </p:nvSpPr>
        <p:spPr/>
        <p:txBody>
          <a:bodyPr/>
          <a:lstStyle/>
          <a:p>
            <a:r>
              <a:rPr lang="en-US" dirty="0"/>
              <a:t>Since astronomy wasn’t a science before 1572, science didn’t exist. So, science was invented after 1572.</a:t>
            </a:r>
          </a:p>
          <a:p>
            <a:pPr lvl="1"/>
            <a:r>
              <a:rPr lang="en-US" dirty="0"/>
              <a:t>Any indicators?</a:t>
            </a:r>
          </a:p>
        </p:txBody>
      </p:sp>
    </p:spTree>
    <p:extLst>
      <p:ext uri="{BB962C8B-B14F-4D97-AF65-F5344CB8AC3E}">
        <p14:creationId xmlns:p14="http://schemas.microsoft.com/office/powerpoint/2010/main" val="427416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EBD55-B669-BE4B-B15A-3F853BE7C7E0}"/>
              </a:ext>
            </a:extLst>
          </p:cNvPr>
          <p:cNvSpPr>
            <a:spLocks noGrp="1"/>
          </p:cNvSpPr>
          <p:nvPr>
            <p:ph type="title"/>
          </p:nvPr>
        </p:nvSpPr>
        <p:spPr/>
        <p:txBody>
          <a:bodyPr/>
          <a:lstStyle/>
          <a:p>
            <a:r>
              <a:rPr lang="en-US" dirty="0"/>
              <a:t>Chain argument</a:t>
            </a:r>
          </a:p>
        </p:txBody>
      </p:sp>
      <p:sp>
        <p:nvSpPr>
          <p:cNvPr id="4" name="TextBox 3">
            <a:extLst>
              <a:ext uri="{FF2B5EF4-FFF2-40B4-BE49-F238E27FC236}">
                <a16:creationId xmlns:a16="http://schemas.microsoft.com/office/drawing/2014/main" id="{BE28001C-327F-BC42-B514-9B3A73FB6EB9}"/>
              </a:ext>
            </a:extLst>
          </p:cNvPr>
          <p:cNvSpPr txBox="1"/>
          <p:nvPr/>
        </p:nvSpPr>
        <p:spPr>
          <a:xfrm>
            <a:off x="3859632" y="4810442"/>
            <a:ext cx="5305940" cy="461665"/>
          </a:xfrm>
          <a:prstGeom prst="rect">
            <a:avLst/>
          </a:prstGeom>
          <a:noFill/>
          <a:ln>
            <a:solidFill>
              <a:schemeClr val="tx1"/>
            </a:solidFill>
          </a:ln>
        </p:spPr>
        <p:txBody>
          <a:bodyPr wrap="none" rtlCol="0">
            <a:spAutoFit/>
          </a:bodyPr>
          <a:lstStyle/>
          <a:p>
            <a:r>
              <a:rPr lang="en-US" sz="2400" dirty="0"/>
              <a:t>Astronomy wasn’t a science before 1572.</a:t>
            </a:r>
          </a:p>
        </p:txBody>
      </p:sp>
      <p:sp>
        <p:nvSpPr>
          <p:cNvPr id="5" name="TextBox 4">
            <a:extLst>
              <a:ext uri="{FF2B5EF4-FFF2-40B4-BE49-F238E27FC236}">
                <a16:creationId xmlns:a16="http://schemas.microsoft.com/office/drawing/2014/main" id="{AD67A9BA-5116-DE47-BE3C-C6E8F5ECA99A}"/>
              </a:ext>
            </a:extLst>
          </p:cNvPr>
          <p:cNvSpPr txBox="1"/>
          <p:nvPr/>
        </p:nvSpPr>
        <p:spPr>
          <a:xfrm>
            <a:off x="5111481" y="3770524"/>
            <a:ext cx="2802242" cy="461665"/>
          </a:xfrm>
          <a:prstGeom prst="rect">
            <a:avLst/>
          </a:prstGeom>
          <a:noFill/>
          <a:ln>
            <a:solidFill>
              <a:schemeClr val="tx1"/>
            </a:solidFill>
          </a:ln>
        </p:spPr>
        <p:txBody>
          <a:bodyPr wrap="none" rtlCol="0">
            <a:spAutoFit/>
          </a:bodyPr>
          <a:lstStyle/>
          <a:p>
            <a:r>
              <a:rPr lang="en-US" sz="2400" dirty="0"/>
              <a:t>Science did not exist.</a:t>
            </a:r>
          </a:p>
        </p:txBody>
      </p:sp>
      <p:sp>
        <p:nvSpPr>
          <p:cNvPr id="6" name="TextBox 5">
            <a:extLst>
              <a:ext uri="{FF2B5EF4-FFF2-40B4-BE49-F238E27FC236}">
                <a16:creationId xmlns:a16="http://schemas.microsoft.com/office/drawing/2014/main" id="{E703B12F-E3B0-EB49-83DD-36414E548AF8}"/>
              </a:ext>
            </a:extLst>
          </p:cNvPr>
          <p:cNvSpPr txBox="1"/>
          <p:nvPr/>
        </p:nvSpPr>
        <p:spPr>
          <a:xfrm>
            <a:off x="4374292" y="2730606"/>
            <a:ext cx="4276620" cy="461665"/>
          </a:xfrm>
          <a:prstGeom prst="rect">
            <a:avLst/>
          </a:prstGeom>
          <a:noFill/>
          <a:ln>
            <a:solidFill>
              <a:schemeClr val="tx1"/>
            </a:solidFill>
          </a:ln>
        </p:spPr>
        <p:txBody>
          <a:bodyPr wrap="none" rtlCol="0">
            <a:spAutoFit/>
          </a:bodyPr>
          <a:lstStyle/>
          <a:p>
            <a:r>
              <a:rPr lang="en-US" sz="2400" dirty="0"/>
              <a:t>Science was invented after 1572.</a:t>
            </a:r>
          </a:p>
        </p:txBody>
      </p:sp>
      <p:cxnSp>
        <p:nvCxnSpPr>
          <p:cNvPr id="10" name="Straight Arrow Connector 9">
            <a:extLst>
              <a:ext uri="{FF2B5EF4-FFF2-40B4-BE49-F238E27FC236}">
                <a16:creationId xmlns:a16="http://schemas.microsoft.com/office/drawing/2014/main" id="{D99A6195-0684-E746-BD0E-A9364575C795}"/>
              </a:ext>
            </a:extLst>
          </p:cNvPr>
          <p:cNvCxnSpPr>
            <a:stCxn id="4" idx="0"/>
            <a:endCxn id="5" idx="2"/>
          </p:cNvCxnSpPr>
          <p:nvPr/>
        </p:nvCxnSpPr>
        <p:spPr>
          <a:xfrm flipV="1">
            <a:off x="6512602" y="4232189"/>
            <a:ext cx="0" cy="578253"/>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0F7F7ED-87AF-D54B-ABE0-996841BF5A02}"/>
              </a:ext>
            </a:extLst>
          </p:cNvPr>
          <p:cNvCxnSpPr>
            <a:stCxn id="5" idx="0"/>
            <a:endCxn id="6" idx="2"/>
          </p:cNvCxnSpPr>
          <p:nvPr/>
        </p:nvCxnSpPr>
        <p:spPr>
          <a:xfrm flipV="1">
            <a:off x="6512602" y="3192271"/>
            <a:ext cx="0" cy="578253"/>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1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B754A-B201-7045-A8B9-F452385F773A}"/>
              </a:ext>
            </a:extLst>
          </p:cNvPr>
          <p:cNvSpPr>
            <a:spLocks noGrp="1"/>
          </p:cNvSpPr>
          <p:nvPr>
            <p:ph type="title"/>
          </p:nvPr>
        </p:nvSpPr>
        <p:spPr/>
        <p:txBody>
          <a:bodyPr/>
          <a:lstStyle/>
          <a:p>
            <a:r>
              <a:rPr lang="en-US" dirty="0"/>
              <a:t>Note on diagrams in rest of course</a:t>
            </a:r>
          </a:p>
        </p:txBody>
      </p:sp>
      <p:sp>
        <p:nvSpPr>
          <p:cNvPr id="3" name="Content Placeholder 2">
            <a:extLst>
              <a:ext uri="{FF2B5EF4-FFF2-40B4-BE49-F238E27FC236}">
                <a16:creationId xmlns:a16="http://schemas.microsoft.com/office/drawing/2014/main" id="{5CA56B44-0F60-4B47-9AFF-196B24E0004E}"/>
              </a:ext>
            </a:extLst>
          </p:cNvPr>
          <p:cNvSpPr>
            <a:spLocks noGrp="1"/>
          </p:cNvSpPr>
          <p:nvPr>
            <p:ph idx="1"/>
          </p:nvPr>
        </p:nvSpPr>
        <p:spPr/>
        <p:txBody>
          <a:bodyPr/>
          <a:lstStyle/>
          <a:p>
            <a:r>
              <a:rPr lang="en-US" dirty="0"/>
              <a:t>We are introducing these as a </a:t>
            </a:r>
            <a:r>
              <a:rPr lang="en-US" i="1" dirty="0"/>
              <a:t>tool</a:t>
            </a:r>
            <a:r>
              <a:rPr lang="en-US" dirty="0"/>
              <a:t> for understanding arguments</a:t>
            </a:r>
          </a:p>
          <a:p>
            <a:pPr lvl="1"/>
            <a:r>
              <a:rPr lang="en-US" dirty="0"/>
              <a:t>Research suggests they are a more helpful way of summarizing arguments for the purposes of critically engaging with them</a:t>
            </a:r>
          </a:p>
          <a:p>
            <a:pPr lvl="1"/>
            <a:r>
              <a:rPr lang="en-US" dirty="0"/>
              <a:t>It’s okay if you don’t use them, but I ask you try them out for a bit first</a:t>
            </a:r>
          </a:p>
          <a:p>
            <a:pPr lvl="1"/>
            <a:r>
              <a:rPr lang="en-US" dirty="0"/>
              <a:t>Will have other options for engaging with readings going forward</a:t>
            </a:r>
          </a:p>
        </p:txBody>
      </p:sp>
    </p:spTree>
    <p:extLst>
      <p:ext uri="{BB962C8B-B14F-4D97-AF65-F5344CB8AC3E}">
        <p14:creationId xmlns:p14="http://schemas.microsoft.com/office/powerpoint/2010/main" val="2227733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D0C32-F3F7-BC4F-8000-94051D64DD4C}"/>
              </a:ext>
            </a:extLst>
          </p:cNvPr>
          <p:cNvSpPr>
            <a:spLocks noGrp="1"/>
          </p:cNvSpPr>
          <p:nvPr>
            <p:ph type="title"/>
          </p:nvPr>
        </p:nvSpPr>
        <p:spPr/>
        <p:txBody>
          <a:bodyPr/>
          <a:lstStyle/>
          <a:p>
            <a:r>
              <a:rPr lang="en-US" dirty="0"/>
              <a:t>Fairness and charity</a:t>
            </a:r>
          </a:p>
        </p:txBody>
      </p:sp>
      <p:sp>
        <p:nvSpPr>
          <p:cNvPr id="3" name="Content Placeholder 2">
            <a:extLst>
              <a:ext uri="{FF2B5EF4-FFF2-40B4-BE49-F238E27FC236}">
                <a16:creationId xmlns:a16="http://schemas.microsoft.com/office/drawing/2014/main" id="{E58902BE-177D-FC49-B83A-7C565E3887BA}"/>
              </a:ext>
            </a:extLst>
          </p:cNvPr>
          <p:cNvSpPr>
            <a:spLocks noGrp="1"/>
          </p:cNvSpPr>
          <p:nvPr>
            <p:ph idx="1"/>
          </p:nvPr>
        </p:nvSpPr>
        <p:spPr/>
        <p:txBody>
          <a:bodyPr/>
          <a:lstStyle/>
          <a:p>
            <a:r>
              <a:rPr lang="en-US" dirty="0"/>
              <a:t>Fairness</a:t>
            </a:r>
          </a:p>
          <a:p>
            <a:pPr lvl="1"/>
            <a:r>
              <a:rPr lang="en-US" dirty="0"/>
              <a:t>Interpret in a way consistent with the author’s intentions</a:t>
            </a:r>
          </a:p>
          <a:p>
            <a:pPr lvl="1"/>
            <a:r>
              <a:rPr lang="en-US" dirty="0"/>
              <a:t>Try to use their language, and try not to put words in their mouth</a:t>
            </a:r>
          </a:p>
          <a:p>
            <a:r>
              <a:rPr lang="en-US" dirty="0"/>
              <a:t>Charity</a:t>
            </a:r>
          </a:p>
          <a:p>
            <a:pPr lvl="1"/>
            <a:r>
              <a:rPr lang="en-US" dirty="0"/>
              <a:t>If there is uncertainty, try to show the argument in the best possible light</a:t>
            </a:r>
          </a:p>
          <a:p>
            <a:pPr lvl="1"/>
            <a:r>
              <a:rPr lang="en-US" dirty="0"/>
              <a:t>If there is ambiguity, choose the interpretation that makes the argument stronger</a:t>
            </a:r>
          </a:p>
          <a:p>
            <a:pPr lvl="1"/>
            <a:endParaRPr lang="en-US" dirty="0"/>
          </a:p>
          <a:p>
            <a:r>
              <a:rPr lang="en-US" dirty="0" err="1"/>
              <a:t>Tl;dr</a:t>
            </a:r>
            <a:r>
              <a:rPr lang="en-US" dirty="0"/>
              <a:t>, give the author the benefit of the doubt</a:t>
            </a:r>
          </a:p>
          <a:p>
            <a:pPr lvl="1"/>
            <a:r>
              <a:rPr lang="en-US" dirty="0"/>
              <a:t>Caveat: </a:t>
            </a:r>
            <a:r>
              <a:rPr lang="en-US" i="1" dirty="0"/>
              <a:t>unless there is good reason to believe they are acting in bad faith</a:t>
            </a:r>
            <a:endParaRPr lang="en-US" dirty="0"/>
          </a:p>
        </p:txBody>
      </p:sp>
    </p:spTree>
    <p:extLst>
      <p:ext uri="{BB962C8B-B14F-4D97-AF65-F5344CB8AC3E}">
        <p14:creationId xmlns:p14="http://schemas.microsoft.com/office/powerpoint/2010/main" val="654742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4477-7641-6D4E-B183-E135E6DAFD33}"/>
              </a:ext>
            </a:extLst>
          </p:cNvPr>
          <p:cNvSpPr>
            <a:spLocks noGrp="1"/>
          </p:cNvSpPr>
          <p:nvPr>
            <p:ph type="title"/>
          </p:nvPr>
        </p:nvSpPr>
        <p:spPr/>
        <p:txBody>
          <a:bodyPr/>
          <a:lstStyle/>
          <a:p>
            <a:r>
              <a:rPr lang="en-US" dirty="0"/>
              <a:t>Implicit premises and conclusions</a:t>
            </a:r>
          </a:p>
        </p:txBody>
      </p:sp>
      <p:sp>
        <p:nvSpPr>
          <p:cNvPr id="3" name="Content Placeholder 2">
            <a:extLst>
              <a:ext uri="{FF2B5EF4-FFF2-40B4-BE49-F238E27FC236}">
                <a16:creationId xmlns:a16="http://schemas.microsoft.com/office/drawing/2014/main" id="{44F37D0A-4A1D-2843-BC5B-D280CC12F248}"/>
              </a:ext>
            </a:extLst>
          </p:cNvPr>
          <p:cNvSpPr>
            <a:spLocks noGrp="1"/>
          </p:cNvSpPr>
          <p:nvPr>
            <p:ph idx="1"/>
          </p:nvPr>
        </p:nvSpPr>
        <p:spPr/>
        <p:txBody>
          <a:bodyPr/>
          <a:lstStyle/>
          <a:p>
            <a:r>
              <a:rPr lang="en-US" dirty="0"/>
              <a:t>Sometimes, premises or conclusions are implied, but not explicitly stated</a:t>
            </a:r>
          </a:p>
          <a:p>
            <a:r>
              <a:rPr lang="en-US" dirty="0"/>
              <a:t>And sometimes, arguments are just incomplete</a:t>
            </a:r>
          </a:p>
          <a:p>
            <a:endParaRPr lang="en-US" dirty="0"/>
          </a:p>
          <a:p>
            <a:r>
              <a:rPr lang="en-US" dirty="0"/>
              <a:t>In these cases, we need to supplement the argument</a:t>
            </a:r>
          </a:p>
          <a:p>
            <a:pPr lvl="1"/>
            <a:r>
              <a:rPr lang="en-US" dirty="0"/>
              <a:t>We will talk about how to do this as we go</a:t>
            </a:r>
          </a:p>
        </p:txBody>
      </p:sp>
    </p:spTree>
    <p:extLst>
      <p:ext uri="{BB962C8B-B14F-4D97-AF65-F5344CB8AC3E}">
        <p14:creationId xmlns:p14="http://schemas.microsoft.com/office/powerpoint/2010/main" val="3188432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CE753-C809-E947-A786-7C5EE48B1456}"/>
              </a:ext>
            </a:extLst>
          </p:cNvPr>
          <p:cNvSpPr>
            <a:spLocks noGrp="1"/>
          </p:cNvSpPr>
          <p:nvPr>
            <p:ph type="title"/>
          </p:nvPr>
        </p:nvSpPr>
        <p:spPr/>
        <p:txBody>
          <a:bodyPr/>
          <a:lstStyle/>
          <a:p>
            <a:r>
              <a:rPr lang="en-US" dirty="0"/>
              <a:t>Example from my writing, part 2</a:t>
            </a:r>
          </a:p>
        </p:txBody>
      </p:sp>
      <p:pic>
        <p:nvPicPr>
          <p:cNvPr id="5" name="Content Placeholder 4">
            <a:extLst>
              <a:ext uri="{FF2B5EF4-FFF2-40B4-BE49-F238E27FC236}">
                <a16:creationId xmlns:a16="http://schemas.microsoft.com/office/drawing/2014/main" id="{D25CA6A9-305F-544B-A7FF-41468F3F4EA0}"/>
              </a:ext>
            </a:extLst>
          </p:cNvPr>
          <p:cNvPicPr>
            <a:picLocks noGrp="1" noChangeAspect="1"/>
          </p:cNvPicPr>
          <p:nvPr>
            <p:ph idx="1"/>
          </p:nvPr>
        </p:nvPicPr>
        <p:blipFill>
          <a:blip r:embed="rId2"/>
          <a:stretch>
            <a:fillRect/>
          </a:stretch>
        </p:blipFill>
        <p:spPr>
          <a:xfrm>
            <a:off x="1691810" y="1245191"/>
            <a:ext cx="8808380" cy="5512206"/>
          </a:xfrm>
        </p:spPr>
      </p:pic>
    </p:spTree>
    <p:extLst>
      <p:ext uri="{BB962C8B-B14F-4D97-AF65-F5344CB8AC3E}">
        <p14:creationId xmlns:p14="http://schemas.microsoft.com/office/powerpoint/2010/main" val="2212112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2BCCD-B0B7-AD44-BC6E-BA487F7A227F}"/>
              </a:ext>
            </a:extLst>
          </p:cNvPr>
          <p:cNvSpPr>
            <a:spLocks noGrp="1"/>
          </p:cNvSpPr>
          <p:nvPr>
            <p:ph type="title"/>
          </p:nvPr>
        </p:nvSpPr>
        <p:spPr/>
        <p:txBody>
          <a:bodyPr/>
          <a:lstStyle/>
          <a:p>
            <a:r>
              <a:rPr lang="en-US" dirty="0"/>
              <a:t>Example from my own writing, part 3</a:t>
            </a:r>
          </a:p>
        </p:txBody>
      </p:sp>
      <p:pic>
        <p:nvPicPr>
          <p:cNvPr id="5" name="Content Placeholder 4">
            <a:extLst>
              <a:ext uri="{FF2B5EF4-FFF2-40B4-BE49-F238E27FC236}">
                <a16:creationId xmlns:a16="http://schemas.microsoft.com/office/drawing/2014/main" id="{8AFA58CD-4EB2-054E-853C-191BD5C5E10D}"/>
              </a:ext>
            </a:extLst>
          </p:cNvPr>
          <p:cNvPicPr>
            <a:picLocks noGrp="1" noChangeAspect="1"/>
          </p:cNvPicPr>
          <p:nvPr>
            <p:ph idx="1"/>
          </p:nvPr>
        </p:nvPicPr>
        <p:blipFill>
          <a:blip r:embed="rId2"/>
          <a:stretch>
            <a:fillRect/>
          </a:stretch>
        </p:blipFill>
        <p:spPr>
          <a:xfrm>
            <a:off x="4464248" y="1825625"/>
            <a:ext cx="3263503" cy="4351338"/>
          </a:xfrm>
        </p:spPr>
      </p:pic>
    </p:spTree>
    <p:extLst>
      <p:ext uri="{BB962C8B-B14F-4D97-AF65-F5344CB8AC3E}">
        <p14:creationId xmlns:p14="http://schemas.microsoft.com/office/powerpoint/2010/main" val="2677148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1A912-7376-184F-8D26-242398CDE6A6}"/>
              </a:ext>
            </a:extLst>
          </p:cNvPr>
          <p:cNvSpPr>
            <a:spLocks noGrp="1"/>
          </p:cNvSpPr>
          <p:nvPr>
            <p:ph type="title"/>
          </p:nvPr>
        </p:nvSpPr>
        <p:spPr/>
        <p:txBody>
          <a:bodyPr/>
          <a:lstStyle/>
          <a:p>
            <a:r>
              <a:rPr lang="en-US" dirty="0" err="1"/>
              <a:t>Yalcinkaya</a:t>
            </a:r>
            <a:r>
              <a:rPr lang="en-US" dirty="0"/>
              <a:t>, “The ‘Harmony Thesis’ in the Turkish Media, 1950—1970” (140—1)</a:t>
            </a:r>
          </a:p>
        </p:txBody>
      </p:sp>
      <p:sp>
        <p:nvSpPr>
          <p:cNvPr id="3" name="Content Placeholder 2">
            <a:extLst>
              <a:ext uri="{FF2B5EF4-FFF2-40B4-BE49-F238E27FC236}">
                <a16:creationId xmlns:a16="http://schemas.microsoft.com/office/drawing/2014/main" id="{A7B7CC76-BD79-D94C-8424-EB077F17FFE0}"/>
              </a:ext>
            </a:extLst>
          </p:cNvPr>
          <p:cNvSpPr>
            <a:spLocks noGrp="1"/>
          </p:cNvSpPr>
          <p:nvPr>
            <p:ph idx="1"/>
          </p:nvPr>
        </p:nvSpPr>
        <p:spPr/>
        <p:txBody>
          <a:bodyPr>
            <a:normAutofit lnSpcReduction="10000"/>
          </a:bodyPr>
          <a:lstStyle/>
          <a:p>
            <a:pPr marL="0" indent="0">
              <a:buNone/>
            </a:pPr>
            <a:r>
              <a:rPr lang="en-US" dirty="0"/>
              <a:t>”Demonstrating that Islam was not in conflict with science was not simply a matter of presenting historical evidence, however. Many authors strived to show that the fundamentals of Islam made it a religion that could only be in harmony with science, commonly using one or both of two particular strategies: First: Highlighting ideas from the Islamic canon that encouraged learning and research…Authors also noted that the rapid spread of Islam after its emergence could only be because its principles were rooted in knowledge, and both the Qur’an and the prophet instructed Muslims to follow and respect scholars.</a:t>
            </a:r>
            <a:br>
              <a:rPr lang="en-US" dirty="0"/>
            </a:br>
            <a:r>
              <a:rPr lang="en-US" dirty="0"/>
              <a:t>	Second: Introducing selections from the Qur’an and sayings attributed to the prophet that were claimed to be in harmony with scientific discoveries…”</a:t>
            </a:r>
          </a:p>
        </p:txBody>
      </p:sp>
    </p:spTree>
    <p:extLst>
      <p:ext uri="{BB962C8B-B14F-4D97-AF65-F5344CB8AC3E}">
        <p14:creationId xmlns:p14="http://schemas.microsoft.com/office/powerpoint/2010/main" val="2331027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00E6D-E298-9446-9A80-BB5403340070}"/>
              </a:ext>
            </a:extLst>
          </p:cNvPr>
          <p:cNvSpPr>
            <a:spLocks noGrp="1"/>
          </p:cNvSpPr>
          <p:nvPr>
            <p:ph type="title"/>
          </p:nvPr>
        </p:nvSpPr>
        <p:spPr/>
        <p:txBody>
          <a:bodyPr/>
          <a:lstStyle/>
          <a:p>
            <a:r>
              <a:rPr lang="en-US" dirty="0" err="1"/>
              <a:t>Shapin</a:t>
            </a:r>
            <a:r>
              <a:rPr lang="en-US" dirty="0"/>
              <a:t>, </a:t>
            </a:r>
            <a:r>
              <a:rPr lang="en-US" i="1" dirty="0"/>
              <a:t>The Scientific Revolution </a:t>
            </a:r>
            <a:r>
              <a:rPr lang="en-US" dirty="0"/>
              <a:t>(3—4)</a:t>
            </a:r>
          </a:p>
        </p:txBody>
      </p:sp>
      <p:sp>
        <p:nvSpPr>
          <p:cNvPr id="3" name="Content Placeholder 2">
            <a:extLst>
              <a:ext uri="{FF2B5EF4-FFF2-40B4-BE49-F238E27FC236}">
                <a16:creationId xmlns:a16="http://schemas.microsoft.com/office/drawing/2014/main" id="{D7DD4F30-7E9A-2D44-86D7-678942C56ACC}"/>
              </a:ext>
            </a:extLst>
          </p:cNvPr>
          <p:cNvSpPr>
            <a:spLocks noGrp="1"/>
          </p:cNvSpPr>
          <p:nvPr>
            <p:ph idx="1"/>
          </p:nvPr>
        </p:nvSpPr>
        <p:spPr/>
        <p:txBody>
          <a:bodyPr>
            <a:normAutofit fontScale="70000" lnSpcReduction="20000"/>
          </a:bodyPr>
          <a:lstStyle/>
          <a:p>
            <a:pPr marL="0" indent="0">
              <a:buNone/>
            </a:pPr>
            <a:r>
              <a:rPr lang="en-US" dirty="0"/>
              <a:t>“As our understanding of science in the seventeenth century has changed in recent years, so historians have become increasingly uneasy with the very idea of “the Scientific Revolution.” Even the legitimacy of each word making up that phrase has been individually contested. Many historians are now no longer satisfied that there was any singular and discrete event, localized in time and space, that can be pointed to as “the” Scientific Revolution. Such historians now reject even the notion that there was any single coherent cultural entity called “science” in the seventeenth century to undergo revolutionary change. There was, rather, a diverse array of cultural practices aimed at understanding, explaining, and controlling the natural world, each with different characteristics and each experiencing different modes of change. We are now much more dubious of claims that there is anything like “a scientific method”—a coherent, universal, and efficacious set of procedures for making scientific knowledge—and still more skeptical of stories that locate its origin in the seventeenth century, from which time it has been unproblematically passed on to us. And many historians do not now accept that the changes wrought on scientific beliefs and practices during the seventeenth century were as “revolutionary” as has been widely portrayed. The continuity of seventeenth-century natural philosophy with its medieval past is now routinely asserted, while talk of “delayed” eighteenth- and nineteenth-century revolutions in chemistry and biology followed hard upon historians’ identification of “the” Scientific Revolution.”</a:t>
            </a:r>
          </a:p>
        </p:txBody>
      </p:sp>
    </p:spTree>
    <p:extLst>
      <p:ext uri="{BB962C8B-B14F-4D97-AF65-F5344CB8AC3E}">
        <p14:creationId xmlns:p14="http://schemas.microsoft.com/office/powerpoint/2010/main" val="3472440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3E58-F10E-7A4F-8A3C-89E8CCB60302}"/>
              </a:ext>
            </a:extLst>
          </p:cNvPr>
          <p:cNvSpPr>
            <a:spLocks noGrp="1"/>
          </p:cNvSpPr>
          <p:nvPr>
            <p:ph type="title"/>
          </p:nvPr>
        </p:nvSpPr>
        <p:spPr/>
        <p:txBody>
          <a:bodyPr/>
          <a:lstStyle/>
          <a:p>
            <a:r>
              <a:rPr lang="en-US" dirty="0"/>
              <a:t>Homework</a:t>
            </a:r>
          </a:p>
        </p:txBody>
      </p:sp>
      <p:sp>
        <p:nvSpPr>
          <p:cNvPr id="3" name="Content Placeholder 2">
            <a:extLst>
              <a:ext uri="{FF2B5EF4-FFF2-40B4-BE49-F238E27FC236}">
                <a16:creationId xmlns:a16="http://schemas.microsoft.com/office/drawing/2014/main" id="{20B18225-9CA7-A443-A9AC-B9D8AC8F4A08}"/>
              </a:ext>
            </a:extLst>
          </p:cNvPr>
          <p:cNvSpPr>
            <a:spLocks noGrp="1"/>
          </p:cNvSpPr>
          <p:nvPr>
            <p:ph idx="1"/>
          </p:nvPr>
        </p:nvSpPr>
        <p:spPr/>
        <p:txBody>
          <a:bodyPr vert="horz" lIns="91440" tIns="45720" rIns="91440" bIns="45720" rtlCol="0" anchor="t">
            <a:normAutofit/>
          </a:bodyPr>
          <a:lstStyle/>
          <a:p>
            <a:r>
              <a:rPr lang="en-US"/>
              <a:t>Find an argument in the wild about science and religion and diagram it</a:t>
            </a:r>
          </a:p>
          <a:p>
            <a:pPr lvl="1"/>
            <a:r>
              <a:rPr lang="en-US" dirty="0"/>
              <a:t>Let’s say, at least 4 statements</a:t>
            </a:r>
          </a:p>
          <a:p>
            <a:r>
              <a:rPr lang="en-US" dirty="0"/>
              <a:t>Two places you could look:</a:t>
            </a:r>
          </a:p>
          <a:p>
            <a:pPr lvl="1"/>
            <a:r>
              <a:rPr lang="en-US" dirty="0"/>
              <a:t>Principe’s “Science and Religion” lectures</a:t>
            </a:r>
          </a:p>
          <a:p>
            <a:pPr lvl="2"/>
            <a:r>
              <a:rPr lang="en-US" dirty="0"/>
              <a:t>I have placed a summary of the lectures on Canvas</a:t>
            </a:r>
          </a:p>
          <a:p>
            <a:pPr lvl="2"/>
            <a:r>
              <a:rPr lang="en-US" dirty="0"/>
              <a:t>You can find these on Audible, </a:t>
            </a:r>
            <a:r>
              <a:rPr lang="en-US" dirty="0" err="1"/>
              <a:t>Wondrium</a:t>
            </a:r>
            <a:r>
              <a:rPr lang="en-US" dirty="0"/>
              <a:t>, or on reserve at the library (DVDs—sorry, best I could do)</a:t>
            </a:r>
          </a:p>
          <a:p>
            <a:pPr lvl="1"/>
            <a:r>
              <a:rPr lang="en-US" dirty="0">
                <a:hlinkClick r:id="rId2"/>
              </a:rPr>
              <a:t>This podcast </a:t>
            </a:r>
            <a:r>
              <a:rPr lang="en-US" dirty="0"/>
              <a:t>with Brent </a:t>
            </a:r>
            <a:r>
              <a:rPr lang="en-US" dirty="0" err="1"/>
              <a:t>Nongbri</a:t>
            </a:r>
            <a:r>
              <a:rPr lang="en-US" dirty="0"/>
              <a:t> about his book (we’ll read it later)</a:t>
            </a:r>
          </a:p>
          <a:p>
            <a:pPr lvl="1"/>
            <a:r>
              <a:rPr lang="en-US" dirty="0">
                <a:hlinkClick r:id="rId3"/>
              </a:rPr>
              <a:t>Khan Academy World History series</a:t>
            </a:r>
            <a:endParaRPr lang="en-US" dirty="0"/>
          </a:p>
          <a:p>
            <a:pPr lvl="1"/>
            <a:r>
              <a:rPr lang="en-US" dirty="0"/>
              <a:t>Crash Course: </a:t>
            </a:r>
            <a:r>
              <a:rPr lang="en-US" dirty="0">
                <a:hlinkClick r:id="rId4"/>
              </a:rPr>
              <a:t>World History</a:t>
            </a:r>
            <a:r>
              <a:rPr lang="en-US" dirty="0"/>
              <a:t> or </a:t>
            </a:r>
            <a:r>
              <a:rPr lang="en-US" dirty="0">
                <a:hlinkClick r:id="rId5"/>
              </a:rPr>
              <a:t>History of Science</a:t>
            </a:r>
            <a:endParaRPr lang="en-US" dirty="0"/>
          </a:p>
        </p:txBody>
      </p:sp>
    </p:spTree>
    <p:extLst>
      <p:ext uri="{BB962C8B-B14F-4D97-AF65-F5344CB8AC3E}">
        <p14:creationId xmlns:p14="http://schemas.microsoft.com/office/powerpoint/2010/main" val="35257354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629E-28FC-0A42-A95C-7F8065A289CF}"/>
              </a:ext>
            </a:extLst>
          </p:cNvPr>
          <p:cNvSpPr>
            <a:spLocks noGrp="1"/>
          </p:cNvSpPr>
          <p:nvPr>
            <p:ph type="title"/>
          </p:nvPr>
        </p:nvSpPr>
        <p:spPr/>
        <p:txBody>
          <a:bodyPr/>
          <a:lstStyle/>
          <a:p>
            <a:r>
              <a:rPr lang="en-US" dirty="0"/>
              <a:t>Wootton, </a:t>
            </a:r>
            <a:r>
              <a:rPr lang="en-US" i="1" dirty="0"/>
              <a:t>The Invention of Science</a:t>
            </a:r>
            <a:r>
              <a:rPr lang="en-US" dirty="0"/>
              <a:t> (xv)</a:t>
            </a:r>
          </a:p>
        </p:txBody>
      </p:sp>
      <p:sp>
        <p:nvSpPr>
          <p:cNvPr id="3" name="Content Placeholder 2">
            <a:extLst>
              <a:ext uri="{FF2B5EF4-FFF2-40B4-BE49-F238E27FC236}">
                <a16:creationId xmlns:a16="http://schemas.microsoft.com/office/drawing/2014/main" id="{E08E51B7-2937-424D-9B3E-E5257688E476}"/>
              </a:ext>
            </a:extLst>
          </p:cNvPr>
          <p:cNvSpPr>
            <a:spLocks noGrp="1"/>
          </p:cNvSpPr>
          <p:nvPr>
            <p:ph idx="1"/>
          </p:nvPr>
        </p:nvSpPr>
        <p:spPr>
          <a:xfrm>
            <a:off x="1599344" y="1407560"/>
            <a:ext cx="8993312" cy="5187468"/>
          </a:xfrm>
        </p:spPr>
        <p:txBody>
          <a:bodyPr>
            <a:normAutofit fontScale="92500" lnSpcReduction="20000"/>
          </a:bodyPr>
          <a:lstStyle/>
          <a:p>
            <a:pPr marL="0" indent="0" algn="ctr">
              <a:buNone/>
            </a:pPr>
            <a:r>
              <a:rPr lang="en-US" dirty="0"/>
              <a:t>“Modern science was invented between 1572, when Tycho Brahe saw a nova, or new star, and 1704, when Newton published his </a:t>
            </a:r>
            <a:r>
              <a:rPr lang="en-US" i="1" dirty="0" err="1"/>
              <a:t>Opticks</a:t>
            </a:r>
            <a:r>
              <a:rPr lang="en-US" dirty="0"/>
              <a:t>, which demonstrated that white light is made up of light of all the </a:t>
            </a:r>
            <a:r>
              <a:rPr lang="en-US" dirty="0" err="1"/>
              <a:t>colours</a:t>
            </a:r>
            <a:r>
              <a:rPr lang="en-US" dirty="0"/>
              <a:t> of the rainbow, that you can split it into its component </a:t>
            </a:r>
            <a:r>
              <a:rPr lang="en-US" dirty="0" err="1"/>
              <a:t>colours</a:t>
            </a:r>
            <a:r>
              <a:rPr lang="en-US" dirty="0"/>
              <a:t> with a prism, and that </a:t>
            </a:r>
            <a:r>
              <a:rPr lang="en-US" dirty="0" err="1"/>
              <a:t>colour</a:t>
            </a:r>
            <a:r>
              <a:rPr lang="en-US" dirty="0"/>
              <a:t> inheres in light, not in objects. There were systems of knowledge we call ’sciences’ before 1572, but the only one which functioned remotely like a modern science, in that it had sophisticated theories based on a substantial body of evidence and could make reliable predictions, was astronomy, and it was astronomy that was transformed in the years after 1572 into the first true science. What made astronomy in the years after 1572 a science? It had a research </a:t>
            </a:r>
            <a:r>
              <a:rPr lang="en-US" dirty="0" err="1"/>
              <a:t>programme</a:t>
            </a:r>
            <a:r>
              <a:rPr lang="en-US" dirty="0"/>
              <a:t>, a community of experts, and it was prepared to question every long-established certainty (that there can be no change in the heavens, that all movement in the heavens is circular, that the heavens consist of crystalline spheres) in the light of new evidence. Where astronomy led, other new sciences followed.”</a:t>
            </a:r>
          </a:p>
        </p:txBody>
      </p:sp>
    </p:spTree>
    <p:extLst>
      <p:ext uri="{BB962C8B-B14F-4D97-AF65-F5344CB8AC3E}">
        <p14:creationId xmlns:p14="http://schemas.microsoft.com/office/powerpoint/2010/main" val="34792887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AC38D-6264-3840-9420-089816842107}"/>
              </a:ext>
            </a:extLst>
          </p:cNvPr>
          <p:cNvSpPr>
            <a:spLocks noGrp="1"/>
          </p:cNvSpPr>
          <p:nvPr>
            <p:ph type="title"/>
          </p:nvPr>
        </p:nvSpPr>
        <p:spPr/>
        <p:txBody>
          <a:bodyPr/>
          <a:lstStyle/>
          <a:p>
            <a:r>
              <a:rPr lang="en-US" dirty="0"/>
              <a:t>Plan for 1/28 and next week</a:t>
            </a:r>
          </a:p>
        </p:txBody>
      </p:sp>
      <p:sp>
        <p:nvSpPr>
          <p:cNvPr id="3" name="Content Placeholder 2">
            <a:extLst>
              <a:ext uri="{FF2B5EF4-FFF2-40B4-BE49-F238E27FC236}">
                <a16:creationId xmlns:a16="http://schemas.microsoft.com/office/drawing/2014/main" id="{C34D6F4F-3408-134B-8D81-484496FBECD0}"/>
              </a:ext>
            </a:extLst>
          </p:cNvPr>
          <p:cNvSpPr>
            <a:spLocks noGrp="1"/>
          </p:cNvSpPr>
          <p:nvPr>
            <p:ph idx="1"/>
          </p:nvPr>
        </p:nvSpPr>
        <p:spPr/>
        <p:txBody>
          <a:bodyPr>
            <a:normAutofit fontScale="92500" lnSpcReduction="20000"/>
          </a:bodyPr>
          <a:lstStyle/>
          <a:p>
            <a:r>
              <a:rPr lang="en-US" dirty="0"/>
              <a:t>Overarching goals</a:t>
            </a:r>
          </a:p>
          <a:p>
            <a:pPr lvl="1"/>
            <a:r>
              <a:rPr lang="en-US" dirty="0"/>
              <a:t>Practice understanding arguments together</a:t>
            </a:r>
          </a:p>
          <a:p>
            <a:pPr lvl="1"/>
            <a:r>
              <a:rPr lang="en-US" dirty="0"/>
              <a:t>First steps in:</a:t>
            </a:r>
          </a:p>
          <a:p>
            <a:pPr lvl="2"/>
            <a:r>
              <a:rPr lang="en-US" dirty="0"/>
              <a:t>Challenging arguments</a:t>
            </a:r>
          </a:p>
          <a:p>
            <a:pPr lvl="2"/>
            <a:r>
              <a:rPr lang="en-US" dirty="0"/>
              <a:t>Considering ourselves and our intended audience</a:t>
            </a:r>
          </a:p>
          <a:p>
            <a:pPr lvl="2"/>
            <a:r>
              <a:rPr lang="en-US" dirty="0"/>
              <a:t>Skimming and filling in background knowledge</a:t>
            </a:r>
          </a:p>
          <a:p>
            <a:pPr lvl="1"/>
            <a:r>
              <a:rPr lang="en-US" dirty="0"/>
              <a:t>Start thinking about topics of interest</a:t>
            </a:r>
          </a:p>
          <a:p>
            <a:r>
              <a:rPr lang="en-US" dirty="0"/>
              <a:t>Assignments for this section</a:t>
            </a:r>
          </a:p>
          <a:p>
            <a:pPr lvl="1"/>
            <a:r>
              <a:rPr lang="en-US" dirty="0"/>
              <a:t>4 arguments in Principe (or alternative—come talk)</a:t>
            </a:r>
          </a:p>
          <a:p>
            <a:pPr lvl="1"/>
            <a:r>
              <a:rPr lang="en-US" dirty="0"/>
              <a:t>4 reading diaries</a:t>
            </a:r>
          </a:p>
          <a:p>
            <a:pPr lvl="2"/>
            <a:r>
              <a:rPr lang="en-US" dirty="0"/>
              <a:t>How you read</a:t>
            </a:r>
          </a:p>
          <a:p>
            <a:pPr lvl="2"/>
            <a:r>
              <a:rPr lang="en-US" dirty="0"/>
              <a:t>Interesting thoughts you had: concepts, connections, clashes, strengths/weaknesses</a:t>
            </a:r>
          </a:p>
          <a:p>
            <a:r>
              <a:rPr lang="en-US" dirty="0"/>
              <a:t>Reading for 1/28: </a:t>
            </a:r>
            <a:r>
              <a:rPr lang="en-US" dirty="0" err="1"/>
              <a:t>Birken’s</a:t>
            </a:r>
            <a:r>
              <a:rPr lang="en-US" dirty="0"/>
              <a:t> “What Is </a:t>
            </a:r>
            <a:r>
              <a:rPr lang="en-US"/>
              <a:t>Western Civilization?”</a:t>
            </a:r>
            <a:endParaRPr lang="en-US" dirty="0"/>
          </a:p>
          <a:p>
            <a:pPr lvl="2"/>
            <a:endParaRPr lang="en-US" dirty="0"/>
          </a:p>
          <a:p>
            <a:pPr lvl="1"/>
            <a:endParaRPr lang="en-US" dirty="0"/>
          </a:p>
        </p:txBody>
      </p:sp>
    </p:spTree>
    <p:extLst>
      <p:ext uri="{BB962C8B-B14F-4D97-AF65-F5344CB8AC3E}">
        <p14:creationId xmlns:p14="http://schemas.microsoft.com/office/powerpoint/2010/main" val="33530084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3234</TotalTime>
  <Words>2575</Words>
  <Application>Microsoft Macintosh PowerPoint</Application>
  <PresentationFormat>Widescreen</PresentationFormat>
  <Paragraphs>269</Paragraphs>
  <Slides>38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Office Theme</vt:lpstr>
      <vt:lpstr>Writing, Critical Thinking, and Argument Diagrams</vt:lpstr>
      <vt:lpstr>Recall our big goal</vt:lpstr>
      <vt:lpstr>Why we’re reading and writing</vt:lpstr>
      <vt:lpstr>Why we’re reading and writing</vt:lpstr>
      <vt:lpstr>What is critical thinking?</vt:lpstr>
      <vt:lpstr>Recall our specific goals</vt:lpstr>
      <vt:lpstr>Statements</vt:lpstr>
      <vt:lpstr>Conditional statements</vt:lpstr>
      <vt:lpstr>Arguments</vt:lpstr>
      <vt:lpstr>Kinds of arguments</vt:lpstr>
      <vt:lpstr>Kinds of arguments, cont.</vt:lpstr>
      <vt:lpstr>Necessary and sufficient conditions</vt:lpstr>
      <vt:lpstr>Deductive argument forms</vt:lpstr>
      <vt:lpstr>Non-deductive argument forms</vt:lpstr>
      <vt:lpstr>Exercises</vt:lpstr>
      <vt:lpstr>What’s the point?</vt:lpstr>
      <vt:lpstr>Example from my own writing</vt:lpstr>
      <vt:lpstr>What we can do so far</vt:lpstr>
      <vt:lpstr>Visualizing (convergent)</vt:lpstr>
      <vt:lpstr>A different kind of argument (linked)</vt:lpstr>
      <vt:lpstr>Rules</vt:lpstr>
      <vt:lpstr>Practice (note: not true of our class!)</vt:lpstr>
      <vt:lpstr>Practice answer (linked argument)</vt:lpstr>
      <vt:lpstr>Representation is interpretation</vt:lpstr>
      <vt:lpstr>Indicators</vt:lpstr>
      <vt:lpstr>More indicators</vt:lpstr>
      <vt:lpstr>One last basic kind of argument</vt:lpstr>
      <vt:lpstr>Chain argument</vt:lpstr>
      <vt:lpstr>Note on diagrams in rest of course</vt:lpstr>
      <vt:lpstr>Fairness and charity</vt:lpstr>
      <vt:lpstr>Implicit premises and conclusions</vt:lpstr>
      <vt:lpstr>Example from my writing, part 2</vt:lpstr>
      <vt:lpstr>Example from my own writing, part 3</vt:lpstr>
      <vt:lpstr>Yalcinkaya, “The ‘Harmony Thesis’ in the Turkish Media, 1950—1970” (140—1)</vt:lpstr>
      <vt:lpstr>Shapin, The Scientific Revolution (3—4)</vt:lpstr>
      <vt:lpstr>Homework</vt:lpstr>
      <vt:lpstr>Wootton, The Invention of Science (xv)</vt:lpstr>
      <vt:lpstr>Plan for 1/28 and next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Critical Thinking, and Argument Diagrams</dc:title>
  <dc:creator>Chris Mitsch</dc:creator>
  <cp:lastModifiedBy>Chris Mitsch</cp:lastModifiedBy>
  <cp:revision>14</cp:revision>
  <dcterms:created xsi:type="dcterms:W3CDTF">2022-01-19T16:49:31Z</dcterms:created>
  <dcterms:modified xsi:type="dcterms:W3CDTF">2022-01-26T18:21:30Z</dcterms:modified>
</cp:coreProperties>
</file>